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FBC6E6-F8A5-4129-9111-D6CD11BA4A49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3B6B3BC9-83F4-41B8-9600-56642475DFBB}">
      <dgm:prSet phldrT="[Text]"/>
      <dgm:spPr>
        <a:ln cap="rnd"/>
      </dgm:spPr>
      <dgm:t>
        <a:bodyPr/>
        <a:lstStyle/>
        <a:p>
          <a:r>
            <a:rPr lang="en-MY"/>
            <a:t>MULA</a:t>
          </a:r>
        </a:p>
      </dgm:t>
    </dgm:pt>
    <dgm:pt modelId="{AB82A73C-F74C-4FC1-B0C0-AB79080A1201}" type="parTrans" cxnId="{152B4CBA-AD01-431F-9F20-858B4C81D293}">
      <dgm:prSet/>
      <dgm:spPr/>
      <dgm:t>
        <a:bodyPr/>
        <a:lstStyle/>
        <a:p>
          <a:endParaRPr lang="en-MY"/>
        </a:p>
      </dgm:t>
    </dgm:pt>
    <dgm:pt modelId="{DBF664EC-D556-49ED-B848-A75582F8EA11}" type="sibTrans" cxnId="{152B4CBA-AD01-431F-9F20-858B4C81D293}">
      <dgm:prSet/>
      <dgm:spPr/>
      <dgm:t>
        <a:bodyPr/>
        <a:lstStyle/>
        <a:p>
          <a:endParaRPr lang="en-MY"/>
        </a:p>
      </dgm:t>
    </dgm:pt>
    <dgm:pt modelId="{FD811D1C-1DA0-4582-8FBE-76B466213FB7}">
      <dgm:prSet phldrT="[Text]"/>
      <dgm:spPr/>
      <dgm:t>
        <a:bodyPr/>
        <a:lstStyle/>
        <a:p>
          <a:r>
            <a:rPr lang="en-MY"/>
            <a:t>TEKAN BUTANG "MULA"</a:t>
          </a:r>
        </a:p>
      </dgm:t>
    </dgm:pt>
    <dgm:pt modelId="{D43F29F4-E53C-4478-93F2-8AFDE11E542E}" type="parTrans" cxnId="{84B29EC2-E58E-49C8-9633-611186F95283}">
      <dgm:prSet/>
      <dgm:spPr/>
      <dgm:t>
        <a:bodyPr/>
        <a:lstStyle/>
        <a:p>
          <a:endParaRPr lang="en-MY"/>
        </a:p>
      </dgm:t>
    </dgm:pt>
    <dgm:pt modelId="{28F8E3E6-578D-4BB4-BA4B-F3DC4299C264}" type="sibTrans" cxnId="{84B29EC2-E58E-49C8-9633-611186F95283}">
      <dgm:prSet/>
      <dgm:spPr/>
      <dgm:t>
        <a:bodyPr/>
        <a:lstStyle/>
        <a:p>
          <a:endParaRPr lang="en-MY"/>
        </a:p>
      </dgm:t>
    </dgm:pt>
    <dgm:pt modelId="{C2EB5449-F919-4F09-95FB-EC1479957340}">
      <dgm:prSet phldrT="[Text]"/>
      <dgm:spPr/>
      <dgm:t>
        <a:bodyPr/>
        <a:lstStyle/>
        <a:p>
          <a:r>
            <a:rPr lang="en-MY"/>
            <a:t>TEKAN UNTUK MEMESAN PIZZA</a:t>
          </a:r>
        </a:p>
      </dgm:t>
    </dgm:pt>
    <dgm:pt modelId="{06883C30-ACCE-4135-885C-DD08CE8E2BB6}" type="parTrans" cxnId="{48D59C52-80D0-4385-A04B-C16152239680}">
      <dgm:prSet/>
      <dgm:spPr/>
      <dgm:t>
        <a:bodyPr/>
        <a:lstStyle/>
        <a:p>
          <a:endParaRPr lang="en-MY"/>
        </a:p>
      </dgm:t>
    </dgm:pt>
    <dgm:pt modelId="{E750A311-54D3-49AC-A619-2E7EDE9D4F2C}" type="sibTrans" cxnId="{48D59C52-80D0-4385-A04B-C16152239680}">
      <dgm:prSet/>
      <dgm:spPr/>
      <dgm:t>
        <a:bodyPr/>
        <a:lstStyle/>
        <a:p>
          <a:endParaRPr lang="en-MY"/>
        </a:p>
      </dgm:t>
    </dgm:pt>
    <dgm:pt modelId="{87296E05-1215-4FE3-8D05-F12D8F8497AD}">
      <dgm:prSet phldrT="[Text]"/>
      <dgm:spPr/>
      <dgm:t>
        <a:bodyPr/>
        <a:lstStyle/>
        <a:p>
          <a:r>
            <a:rPr lang="en-MY"/>
            <a:t>PENJUAL BERTANYA- PILIH CITARASA ANDA?</a:t>
          </a:r>
        </a:p>
      </dgm:t>
    </dgm:pt>
    <dgm:pt modelId="{73B3B4B0-034B-4A29-879E-AAF320E4FAAD}" type="parTrans" cxnId="{A1EAAA4B-F3AA-4C55-AE0E-BCBBF3CC5535}">
      <dgm:prSet/>
      <dgm:spPr/>
      <dgm:t>
        <a:bodyPr/>
        <a:lstStyle/>
        <a:p>
          <a:endParaRPr lang="en-MY"/>
        </a:p>
      </dgm:t>
    </dgm:pt>
    <dgm:pt modelId="{ED91AA49-79A4-4D07-AB92-50BEEC43C382}" type="sibTrans" cxnId="{A1EAAA4B-F3AA-4C55-AE0E-BCBBF3CC5535}">
      <dgm:prSet/>
      <dgm:spPr/>
      <dgm:t>
        <a:bodyPr/>
        <a:lstStyle/>
        <a:p>
          <a:endParaRPr lang="en-MY"/>
        </a:p>
      </dgm:t>
    </dgm:pt>
    <dgm:pt modelId="{7A7548E5-5439-4B5E-B81A-0EB7E7793D42}">
      <dgm:prSet phldrT="[Text]"/>
      <dgm:spPr/>
      <dgm:t>
        <a:bodyPr/>
        <a:lstStyle/>
        <a:p>
          <a:r>
            <a:rPr lang="en-MY"/>
            <a:t>PEMBELI MENEKAN BUTANG √(BAHAN TAMBAHAN)</a:t>
          </a:r>
        </a:p>
      </dgm:t>
    </dgm:pt>
    <dgm:pt modelId="{1534E6FA-ACFF-45D6-8A31-EE886F46EC28}" type="parTrans" cxnId="{2C02FE81-A686-492E-9A84-9B874BC7F10A}">
      <dgm:prSet/>
      <dgm:spPr/>
      <dgm:t>
        <a:bodyPr/>
        <a:lstStyle/>
        <a:p>
          <a:endParaRPr lang="en-MY"/>
        </a:p>
      </dgm:t>
    </dgm:pt>
    <dgm:pt modelId="{834994B9-0125-4C30-87EC-6F20B5311B4C}" type="sibTrans" cxnId="{2C02FE81-A686-492E-9A84-9B874BC7F10A}">
      <dgm:prSet/>
      <dgm:spPr/>
      <dgm:t>
        <a:bodyPr/>
        <a:lstStyle/>
        <a:p>
          <a:endParaRPr lang="en-MY"/>
        </a:p>
      </dgm:t>
    </dgm:pt>
    <dgm:pt modelId="{BBF3D418-7E76-44DF-AD8A-A9B1D4AB6B03}">
      <dgm:prSet phldrT="[Text]"/>
      <dgm:spPr/>
      <dgm:t>
        <a:bodyPr/>
        <a:lstStyle/>
        <a:p>
          <a:r>
            <a:rPr lang="en-MY" dirty="0"/>
            <a:t>PEMBELI MEMILIH BAHAN TAMBAHAN-(NANAS,BUAH ZAITON,LADA HITAM,SERBUK CILI,CENDAWAN,BROKOLI,BAWANG)</a:t>
          </a:r>
        </a:p>
      </dgm:t>
    </dgm:pt>
    <dgm:pt modelId="{A317F28E-B3E1-4EF5-9F93-E8F8D61178B3}" type="parTrans" cxnId="{E9372EB0-EF26-40E1-820A-8AF881789B2C}">
      <dgm:prSet/>
      <dgm:spPr/>
      <dgm:t>
        <a:bodyPr/>
        <a:lstStyle/>
        <a:p>
          <a:endParaRPr lang="en-MY"/>
        </a:p>
      </dgm:t>
    </dgm:pt>
    <dgm:pt modelId="{707CB072-94AC-4CD9-BBA4-20D3BDF16F58}" type="sibTrans" cxnId="{E9372EB0-EF26-40E1-820A-8AF881789B2C}">
      <dgm:prSet/>
      <dgm:spPr/>
      <dgm:t>
        <a:bodyPr/>
        <a:lstStyle/>
        <a:p>
          <a:endParaRPr lang="en-MY"/>
        </a:p>
      </dgm:t>
    </dgm:pt>
    <dgm:pt modelId="{F6DB6057-2C93-4CDA-8BA4-BE280B6E1197}">
      <dgm:prSet phldrT="[Text]"/>
      <dgm:spPr/>
      <dgm:t>
        <a:bodyPr/>
        <a:lstStyle/>
        <a:p>
          <a:r>
            <a:rPr lang="en-MY" dirty="0"/>
            <a:t>1</a:t>
          </a:r>
        </a:p>
      </dgm:t>
    </dgm:pt>
    <dgm:pt modelId="{8581B8E7-21D4-4D1C-8C84-27526441D7FB}" type="parTrans" cxnId="{218F8575-7365-40E8-B832-D91621DC947B}">
      <dgm:prSet/>
      <dgm:spPr/>
      <dgm:t>
        <a:bodyPr/>
        <a:lstStyle/>
        <a:p>
          <a:endParaRPr lang="en-MY"/>
        </a:p>
      </dgm:t>
    </dgm:pt>
    <dgm:pt modelId="{648A22EA-C031-4387-8227-07376401F096}" type="sibTrans" cxnId="{218F8575-7365-40E8-B832-D91621DC947B}">
      <dgm:prSet/>
      <dgm:spPr/>
      <dgm:t>
        <a:bodyPr/>
        <a:lstStyle/>
        <a:p>
          <a:endParaRPr lang="en-MY"/>
        </a:p>
      </dgm:t>
    </dgm:pt>
    <dgm:pt modelId="{BFB65C11-1685-4F75-935D-357BD5F63E40}" type="pres">
      <dgm:prSet presAssocID="{90FBC6E6-F8A5-4129-9111-D6CD11BA4A49}" presName="linearFlow" presStyleCnt="0">
        <dgm:presLayoutVars>
          <dgm:resizeHandles val="exact"/>
        </dgm:presLayoutVars>
      </dgm:prSet>
      <dgm:spPr/>
    </dgm:pt>
    <dgm:pt modelId="{5FE9C4DC-A731-4860-A1F6-6072A2CE7AEE}" type="pres">
      <dgm:prSet presAssocID="{3B6B3BC9-83F4-41B8-9600-56642475DFBB}" presName="node" presStyleLbl="node1" presStyleIdx="0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MY"/>
        </a:p>
      </dgm:t>
    </dgm:pt>
    <dgm:pt modelId="{9DB1E827-29CF-4516-89F7-2B4185817F16}" type="pres">
      <dgm:prSet presAssocID="{DBF664EC-D556-49ED-B848-A75582F8EA11}" presName="sibTrans" presStyleLbl="sibTrans2D1" presStyleIdx="0" presStyleCnt="6"/>
      <dgm:spPr/>
      <dgm:t>
        <a:bodyPr/>
        <a:lstStyle/>
        <a:p>
          <a:endParaRPr lang="en-MY"/>
        </a:p>
      </dgm:t>
    </dgm:pt>
    <dgm:pt modelId="{12FB5066-BE0B-4A0C-AE16-C6E599FBF34E}" type="pres">
      <dgm:prSet presAssocID="{DBF664EC-D556-49ED-B848-A75582F8EA11}" presName="connectorText" presStyleLbl="sibTrans2D1" presStyleIdx="0" presStyleCnt="6"/>
      <dgm:spPr/>
      <dgm:t>
        <a:bodyPr/>
        <a:lstStyle/>
        <a:p>
          <a:endParaRPr lang="en-MY"/>
        </a:p>
      </dgm:t>
    </dgm:pt>
    <dgm:pt modelId="{CA60ACDC-EC15-454E-9919-38A5E168EB3D}" type="pres">
      <dgm:prSet presAssocID="{FD811D1C-1DA0-4582-8FBE-76B466213FB7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1F5B75A2-A1CB-46A4-8203-93F4613C26E4}" type="pres">
      <dgm:prSet presAssocID="{28F8E3E6-578D-4BB4-BA4B-F3DC4299C264}" presName="sibTrans" presStyleLbl="sibTrans2D1" presStyleIdx="1" presStyleCnt="6"/>
      <dgm:spPr/>
      <dgm:t>
        <a:bodyPr/>
        <a:lstStyle/>
        <a:p>
          <a:endParaRPr lang="en-MY"/>
        </a:p>
      </dgm:t>
    </dgm:pt>
    <dgm:pt modelId="{A7C76840-D3DA-4267-AAB8-CFF1F9C9180F}" type="pres">
      <dgm:prSet presAssocID="{28F8E3E6-578D-4BB4-BA4B-F3DC4299C264}" presName="connectorText" presStyleLbl="sibTrans2D1" presStyleIdx="1" presStyleCnt="6"/>
      <dgm:spPr/>
      <dgm:t>
        <a:bodyPr/>
        <a:lstStyle/>
        <a:p>
          <a:endParaRPr lang="en-MY"/>
        </a:p>
      </dgm:t>
    </dgm:pt>
    <dgm:pt modelId="{99400824-4D22-4C20-8FE9-9CA253C0B063}" type="pres">
      <dgm:prSet presAssocID="{C2EB5449-F919-4F09-95FB-EC1479957340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C1A55E51-84E2-4508-8508-9D793C4958A4}" type="pres">
      <dgm:prSet presAssocID="{E750A311-54D3-49AC-A619-2E7EDE9D4F2C}" presName="sibTrans" presStyleLbl="sibTrans2D1" presStyleIdx="2" presStyleCnt="6"/>
      <dgm:spPr/>
      <dgm:t>
        <a:bodyPr/>
        <a:lstStyle/>
        <a:p>
          <a:endParaRPr lang="en-MY"/>
        </a:p>
      </dgm:t>
    </dgm:pt>
    <dgm:pt modelId="{22EABB0A-75C2-4744-A615-10D529EC36DE}" type="pres">
      <dgm:prSet presAssocID="{E750A311-54D3-49AC-A619-2E7EDE9D4F2C}" presName="connectorText" presStyleLbl="sibTrans2D1" presStyleIdx="2" presStyleCnt="6"/>
      <dgm:spPr/>
      <dgm:t>
        <a:bodyPr/>
        <a:lstStyle/>
        <a:p>
          <a:endParaRPr lang="en-MY"/>
        </a:p>
      </dgm:t>
    </dgm:pt>
    <dgm:pt modelId="{F26A5EC6-88C6-471F-B9B8-2A86ACF97C84}" type="pres">
      <dgm:prSet presAssocID="{87296E05-1215-4FE3-8D05-F12D8F8497AD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F543A360-5547-4102-BEC2-AC0F9C3B6BFB}" type="pres">
      <dgm:prSet presAssocID="{ED91AA49-79A4-4D07-AB92-50BEEC43C382}" presName="sibTrans" presStyleLbl="sibTrans2D1" presStyleIdx="3" presStyleCnt="6"/>
      <dgm:spPr/>
      <dgm:t>
        <a:bodyPr/>
        <a:lstStyle/>
        <a:p>
          <a:endParaRPr lang="en-MY"/>
        </a:p>
      </dgm:t>
    </dgm:pt>
    <dgm:pt modelId="{EBFE888D-2C10-44F4-B0A5-879827E73FF6}" type="pres">
      <dgm:prSet presAssocID="{ED91AA49-79A4-4D07-AB92-50BEEC43C382}" presName="connectorText" presStyleLbl="sibTrans2D1" presStyleIdx="3" presStyleCnt="6"/>
      <dgm:spPr/>
      <dgm:t>
        <a:bodyPr/>
        <a:lstStyle/>
        <a:p>
          <a:endParaRPr lang="en-MY"/>
        </a:p>
      </dgm:t>
    </dgm:pt>
    <dgm:pt modelId="{04D64D2F-DF82-4D5C-AB20-67CF8CEC3F32}" type="pres">
      <dgm:prSet presAssocID="{BBF3D418-7E76-44DF-AD8A-A9B1D4AB6B03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A25679D6-76FA-4CD7-99B7-B743C0581907}" type="pres">
      <dgm:prSet presAssocID="{707CB072-94AC-4CD9-BBA4-20D3BDF16F58}" presName="sibTrans" presStyleLbl="sibTrans2D1" presStyleIdx="4" presStyleCnt="6"/>
      <dgm:spPr/>
      <dgm:t>
        <a:bodyPr/>
        <a:lstStyle/>
        <a:p>
          <a:endParaRPr lang="en-MY"/>
        </a:p>
      </dgm:t>
    </dgm:pt>
    <dgm:pt modelId="{A874D3B0-1B6B-4A8A-B9F1-B085AD33A93F}" type="pres">
      <dgm:prSet presAssocID="{707CB072-94AC-4CD9-BBA4-20D3BDF16F58}" presName="connectorText" presStyleLbl="sibTrans2D1" presStyleIdx="4" presStyleCnt="6"/>
      <dgm:spPr/>
      <dgm:t>
        <a:bodyPr/>
        <a:lstStyle/>
        <a:p>
          <a:endParaRPr lang="en-MY"/>
        </a:p>
      </dgm:t>
    </dgm:pt>
    <dgm:pt modelId="{7A12B872-A235-4677-AC28-3D67ED655679}" type="pres">
      <dgm:prSet presAssocID="{7A7548E5-5439-4B5E-B81A-0EB7E7793D42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01285420-2848-4871-8299-618A76B652ED}" type="pres">
      <dgm:prSet presAssocID="{834994B9-0125-4C30-87EC-6F20B5311B4C}" presName="sibTrans" presStyleLbl="sibTrans2D1" presStyleIdx="5" presStyleCnt="6"/>
      <dgm:spPr/>
      <dgm:t>
        <a:bodyPr/>
        <a:lstStyle/>
        <a:p>
          <a:endParaRPr lang="en-MY"/>
        </a:p>
      </dgm:t>
    </dgm:pt>
    <dgm:pt modelId="{2C3B58E5-239C-4191-BB78-62919FAF9D5A}" type="pres">
      <dgm:prSet presAssocID="{834994B9-0125-4C30-87EC-6F20B5311B4C}" presName="connectorText" presStyleLbl="sibTrans2D1" presStyleIdx="5" presStyleCnt="6"/>
      <dgm:spPr/>
      <dgm:t>
        <a:bodyPr/>
        <a:lstStyle/>
        <a:p>
          <a:endParaRPr lang="en-MY"/>
        </a:p>
      </dgm:t>
    </dgm:pt>
    <dgm:pt modelId="{57A6C9D5-5126-4956-AF51-AD30FD61AAA7}" type="pres">
      <dgm:prSet presAssocID="{F6DB6057-2C93-4CDA-8BA4-BE280B6E1197}" presName="node" presStyleLbl="node1" presStyleIdx="6" presStyleCnt="7" custScaleX="27264" custScaleY="95119">
        <dgm:presLayoutVars>
          <dgm:bulletEnabled val="1"/>
        </dgm:presLayoutVars>
      </dgm:prSet>
      <dgm:spPr>
        <a:prstGeom prst="flowChartConnector">
          <a:avLst/>
        </a:prstGeom>
      </dgm:spPr>
      <dgm:t>
        <a:bodyPr/>
        <a:lstStyle/>
        <a:p>
          <a:endParaRPr lang="en-MY"/>
        </a:p>
      </dgm:t>
    </dgm:pt>
  </dgm:ptLst>
  <dgm:cxnLst>
    <dgm:cxn modelId="{C420168C-AE95-4E67-BA4D-46C0171ACD34}" type="presOf" srcId="{28F8E3E6-578D-4BB4-BA4B-F3DC4299C264}" destId="{A7C76840-D3DA-4267-AAB8-CFF1F9C9180F}" srcOrd="1" destOrd="0" presId="urn:microsoft.com/office/officeart/2005/8/layout/process2"/>
    <dgm:cxn modelId="{48D59C52-80D0-4385-A04B-C16152239680}" srcId="{90FBC6E6-F8A5-4129-9111-D6CD11BA4A49}" destId="{C2EB5449-F919-4F09-95FB-EC1479957340}" srcOrd="2" destOrd="0" parTransId="{06883C30-ACCE-4135-885C-DD08CE8E2BB6}" sibTransId="{E750A311-54D3-49AC-A619-2E7EDE9D4F2C}"/>
    <dgm:cxn modelId="{31F9D987-4301-46D9-8DDB-6C99DEE664EC}" type="presOf" srcId="{3B6B3BC9-83F4-41B8-9600-56642475DFBB}" destId="{5FE9C4DC-A731-4860-A1F6-6072A2CE7AEE}" srcOrd="0" destOrd="0" presId="urn:microsoft.com/office/officeart/2005/8/layout/process2"/>
    <dgm:cxn modelId="{54CFCCA0-F8E3-4444-82A2-74668A94B6A0}" type="presOf" srcId="{7A7548E5-5439-4B5E-B81A-0EB7E7793D42}" destId="{7A12B872-A235-4677-AC28-3D67ED655679}" srcOrd="0" destOrd="0" presId="urn:microsoft.com/office/officeart/2005/8/layout/process2"/>
    <dgm:cxn modelId="{5F9F07C8-E848-4D98-9118-B6F47F0D1EC7}" type="presOf" srcId="{28F8E3E6-578D-4BB4-BA4B-F3DC4299C264}" destId="{1F5B75A2-A1CB-46A4-8203-93F4613C26E4}" srcOrd="0" destOrd="0" presId="urn:microsoft.com/office/officeart/2005/8/layout/process2"/>
    <dgm:cxn modelId="{218F8575-7365-40E8-B832-D91621DC947B}" srcId="{90FBC6E6-F8A5-4129-9111-D6CD11BA4A49}" destId="{F6DB6057-2C93-4CDA-8BA4-BE280B6E1197}" srcOrd="6" destOrd="0" parTransId="{8581B8E7-21D4-4D1C-8C84-27526441D7FB}" sibTransId="{648A22EA-C031-4387-8227-07376401F096}"/>
    <dgm:cxn modelId="{4C061427-9708-4D02-A624-45515B2B3B54}" type="presOf" srcId="{87296E05-1215-4FE3-8D05-F12D8F8497AD}" destId="{F26A5EC6-88C6-471F-B9B8-2A86ACF97C84}" srcOrd="0" destOrd="0" presId="urn:microsoft.com/office/officeart/2005/8/layout/process2"/>
    <dgm:cxn modelId="{74A3D5C2-5318-4FEB-8BB9-C09343FB14E7}" type="presOf" srcId="{DBF664EC-D556-49ED-B848-A75582F8EA11}" destId="{9DB1E827-29CF-4516-89F7-2B4185817F16}" srcOrd="0" destOrd="0" presId="urn:microsoft.com/office/officeart/2005/8/layout/process2"/>
    <dgm:cxn modelId="{2D84CD50-E5EA-4E17-8059-893399D470B3}" type="presOf" srcId="{ED91AA49-79A4-4D07-AB92-50BEEC43C382}" destId="{EBFE888D-2C10-44F4-B0A5-879827E73FF6}" srcOrd="1" destOrd="0" presId="urn:microsoft.com/office/officeart/2005/8/layout/process2"/>
    <dgm:cxn modelId="{478711C4-3960-4F07-B68B-BC564C3B5179}" type="presOf" srcId="{E750A311-54D3-49AC-A619-2E7EDE9D4F2C}" destId="{C1A55E51-84E2-4508-8508-9D793C4958A4}" srcOrd="0" destOrd="0" presId="urn:microsoft.com/office/officeart/2005/8/layout/process2"/>
    <dgm:cxn modelId="{2FCD73E2-7162-4021-B56F-61A657DB85C8}" type="presOf" srcId="{834994B9-0125-4C30-87EC-6F20B5311B4C}" destId="{01285420-2848-4871-8299-618A76B652ED}" srcOrd="0" destOrd="0" presId="urn:microsoft.com/office/officeart/2005/8/layout/process2"/>
    <dgm:cxn modelId="{8E02B0F4-F762-44D3-8C77-3D674E63A382}" type="presOf" srcId="{707CB072-94AC-4CD9-BBA4-20D3BDF16F58}" destId="{A874D3B0-1B6B-4A8A-B9F1-B085AD33A93F}" srcOrd="1" destOrd="0" presId="urn:microsoft.com/office/officeart/2005/8/layout/process2"/>
    <dgm:cxn modelId="{B19FB4D5-9F9E-41A3-B259-E5EE8E5AB11B}" type="presOf" srcId="{834994B9-0125-4C30-87EC-6F20B5311B4C}" destId="{2C3B58E5-239C-4191-BB78-62919FAF9D5A}" srcOrd="1" destOrd="0" presId="urn:microsoft.com/office/officeart/2005/8/layout/process2"/>
    <dgm:cxn modelId="{9360DA26-C5CC-4C03-AF89-9644A962E081}" type="presOf" srcId="{C2EB5449-F919-4F09-95FB-EC1479957340}" destId="{99400824-4D22-4C20-8FE9-9CA253C0B063}" srcOrd="0" destOrd="0" presId="urn:microsoft.com/office/officeart/2005/8/layout/process2"/>
    <dgm:cxn modelId="{18FB70DB-738F-4CA1-BD0E-AD8DB2D3F50B}" type="presOf" srcId="{707CB072-94AC-4CD9-BBA4-20D3BDF16F58}" destId="{A25679D6-76FA-4CD7-99B7-B743C0581907}" srcOrd="0" destOrd="0" presId="urn:microsoft.com/office/officeart/2005/8/layout/process2"/>
    <dgm:cxn modelId="{76D1A1F3-5ECE-44F9-B5B9-8E99157D4390}" type="presOf" srcId="{DBF664EC-D556-49ED-B848-A75582F8EA11}" destId="{12FB5066-BE0B-4A0C-AE16-C6E599FBF34E}" srcOrd="1" destOrd="0" presId="urn:microsoft.com/office/officeart/2005/8/layout/process2"/>
    <dgm:cxn modelId="{E9372EB0-EF26-40E1-820A-8AF881789B2C}" srcId="{90FBC6E6-F8A5-4129-9111-D6CD11BA4A49}" destId="{BBF3D418-7E76-44DF-AD8A-A9B1D4AB6B03}" srcOrd="4" destOrd="0" parTransId="{A317F28E-B3E1-4EF5-9F93-E8F8D61178B3}" sibTransId="{707CB072-94AC-4CD9-BBA4-20D3BDF16F58}"/>
    <dgm:cxn modelId="{DBACEC2A-357C-4DA2-A610-40C5FA212EB7}" type="presOf" srcId="{BBF3D418-7E76-44DF-AD8A-A9B1D4AB6B03}" destId="{04D64D2F-DF82-4D5C-AB20-67CF8CEC3F32}" srcOrd="0" destOrd="0" presId="urn:microsoft.com/office/officeart/2005/8/layout/process2"/>
    <dgm:cxn modelId="{5920D955-7C33-4608-99B0-CAA22ADEE232}" type="presOf" srcId="{90FBC6E6-F8A5-4129-9111-D6CD11BA4A49}" destId="{BFB65C11-1685-4F75-935D-357BD5F63E40}" srcOrd="0" destOrd="0" presId="urn:microsoft.com/office/officeart/2005/8/layout/process2"/>
    <dgm:cxn modelId="{15D73AB4-701F-41A0-B35E-B5E3DF1ED828}" type="presOf" srcId="{ED91AA49-79A4-4D07-AB92-50BEEC43C382}" destId="{F543A360-5547-4102-BEC2-AC0F9C3B6BFB}" srcOrd="0" destOrd="0" presId="urn:microsoft.com/office/officeart/2005/8/layout/process2"/>
    <dgm:cxn modelId="{383400B5-9C93-4E28-8E64-E2019F8B253D}" type="presOf" srcId="{F6DB6057-2C93-4CDA-8BA4-BE280B6E1197}" destId="{57A6C9D5-5126-4956-AF51-AD30FD61AAA7}" srcOrd="0" destOrd="0" presId="urn:microsoft.com/office/officeart/2005/8/layout/process2"/>
    <dgm:cxn modelId="{A1EAAA4B-F3AA-4C55-AE0E-BCBBF3CC5535}" srcId="{90FBC6E6-F8A5-4129-9111-D6CD11BA4A49}" destId="{87296E05-1215-4FE3-8D05-F12D8F8497AD}" srcOrd="3" destOrd="0" parTransId="{73B3B4B0-034B-4A29-879E-AAF320E4FAAD}" sibTransId="{ED91AA49-79A4-4D07-AB92-50BEEC43C382}"/>
    <dgm:cxn modelId="{ABEF3D54-5BDE-4F6E-B38D-CF3C122ABAB0}" type="presOf" srcId="{FD811D1C-1DA0-4582-8FBE-76B466213FB7}" destId="{CA60ACDC-EC15-454E-9919-38A5E168EB3D}" srcOrd="0" destOrd="0" presId="urn:microsoft.com/office/officeart/2005/8/layout/process2"/>
    <dgm:cxn modelId="{152B4CBA-AD01-431F-9F20-858B4C81D293}" srcId="{90FBC6E6-F8A5-4129-9111-D6CD11BA4A49}" destId="{3B6B3BC9-83F4-41B8-9600-56642475DFBB}" srcOrd="0" destOrd="0" parTransId="{AB82A73C-F74C-4FC1-B0C0-AB79080A1201}" sibTransId="{DBF664EC-D556-49ED-B848-A75582F8EA11}"/>
    <dgm:cxn modelId="{43B298A8-854B-4AA9-A582-B2EC91C121C5}" type="presOf" srcId="{E750A311-54D3-49AC-A619-2E7EDE9D4F2C}" destId="{22EABB0A-75C2-4744-A615-10D529EC36DE}" srcOrd="1" destOrd="0" presId="urn:microsoft.com/office/officeart/2005/8/layout/process2"/>
    <dgm:cxn modelId="{84B29EC2-E58E-49C8-9633-611186F95283}" srcId="{90FBC6E6-F8A5-4129-9111-D6CD11BA4A49}" destId="{FD811D1C-1DA0-4582-8FBE-76B466213FB7}" srcOrd="1" destOrd="0" parTransId="{D43F29F4-E53C-4478-93F2-8AFDE11E542E}" sibTransId="{28F8E3E6-578D-4BB4-BA4B-F3DC4299C264}"/>
    <dgm:cxn modelId="{2C02FE81-A686-492E-9A84-9B874BC7F10A}" srcId="{90FBC6E6-F8A5-4129-9111-D6CD11BA4A49}" destId="{7A7548E5-5439-4B5E-B81A-0EB7E7793D42}" srcOrd="5" destOrd="0" parTransId="{1534E6FA-ACFF-45D6-8A31-EE886F46EC28}" sibTransId="{834994B9-0125-4C30-87EC-6F20B5311B4C}"/>
    <dgm:cxn modelId="{6E9E8C32-6F16-4AB9-A70D-72C41BADA827}" type="presParOf" srcId="{BFB65C11-1685-4F75-935D-357BD5F63E40}" destId="{5FE9C4DC-A731-4860-A1F6-6072A2CE7AEE}" srcOrd="0" destOrd="0" presId="urn:microsoft.com/office/officeart/2005/8/layout/process2"/>
    <dgm:cxn modelId="{5A8943E9-4562-4974-A349-B5BC39DBFD3B}" type="presParOf" srcId="{BFB65C11-1685-4F75-935D-357BD5F63E40}" destId="{9DB1E827-29CF-4516-89F7-2B4185817F16}" srcOrd="1" destOrd="0" presId="urn:microsoft.com/office/officeart/2005/8/layout/process2"/>
    <dgm:cxn modelId="{848B7E6C-E69C-4101-A867-EA5370E10101}" type="presParOf" srcId="{9DB1E827-29CF-4516-89F7-2B4185817F16}" destId="{12FB5066-BE0B-4A0C-AE16-C6E599FBF34E}" srcOrd="0" destOrd="0" presId="urn:microsoft.com/office/officeart/2005/8/layout/process2"/>
    <dgm:cxn modelId="{19A0E603-E195-4B60-8D04-224261827574}" type="presParOf" srcId="{BFB65C11-1685-4F75-935D-357BD5F63E40}" destId="{CA60ACDC-EC15-454E-9919-38A5E168EB3D}" srcOrd="2" destOrd="0" presId="urn:microsoft.com/office/officeart/2005/8/layout/process2"/>
    <dgm:cxn modelId="{B10EE710-D2DA-4857-8BC1-6F818998F7B6}" type="presParOf" srcId="{BFB65C11-1685-4F75-935D-357BD5F63E40}" destId="{1F5B75A2-A1CB-46A4-8203-93F4613C26E4}" srcOrd="3" destOrd="0" presId="urn:microsoft.com/office/officeart/2005/8/layout/process2"/>
    <dgm:cxn modelId="{AE26B378-5AAE-4048-BC22-6A5DB4C157A5}" type="presParOf" srcId="{1F5B75A2-A1CB-46A4-8203-93F4613C26E4}" destId="{A7C76840-D3DA-4267-AAB8-CFF1F9C9180F}" srcOrd="0" destOrd="0" presId="urn:microsoft.com/office/officeart/2005/8/layout/process2"/>
    <dgm:cxn modelId="{392D6102-96E3-436B-88EF-6B2B364449CC}" type="presParOf" srcId="{BFB65C11-1685-4F75-935D-357BD5F63E40}" destId="{99400824-4D22-4C20-8FE9-9CA253C0B063}" srcOrd="4" destOrd="0" presId="urn:microsoft.com/office/officeart/2005/8/layout/process2"/>
    <dgm:cxn modelId="{1DDD5078-656D-493A-A6CF-467A30731673}" type="presParOf" srcId="{BFB65C11-1685-4F75-935D-357BD5F63E40}" destId="{C1A55E51-84E2-4508-8508-9D793C4958A4}" srcOrd="5" destOrd="0" presId="urn:microsoft.com/office/officeart/2005/8/layout/process2"/>
    <dgm:cxn modelId="{710A5E12-44A6-4799-BB55-0D5C17FC702C}" type="presParOf" srcId="{C1A55E51-84E2-4508-8508-9D793C4958A4}" destId="{22EABB0A-75C2-4744-A615-10D529EC36DE}" srcOrd="0" destOrd="0" presId="urn:microsoft.com/office/officeart/2005/8/layout/process2"/>
    <dgm:cxn modelId="{7676F554-9A10-4F59-BDB4-56C72AB2E901}" type="presParOf" srcId="{BFB65C11-1685-4F75-935D-357BD5F63E40}" destId="{F26A5EC6-88C6-471F-B9B8-2A86ACF97C84}" srcOrd="6" destOrd="0" presId="urn:microsoft.com/office/officeart/2005/8/layout/process2"/>
    <dgm:cxn modelId="{5C2D85DF-8251-4E75-888C-058C6D6EFF97}" type="presParOf" srcId="{BFB65C11-1685-4F75-935D-357BD5F63E40}" destId="{F543A360-5547-4102-BEC2-AC0F9C3B6BFB}" srcOrd="7" destOrd="0" presId="urn:microsoft.com/office/officeart/2005/8/layout/process2"/>
    <dgm:cxn modelId="{6AF11F26-7351-43E5-B37A-90C16D9D1469}" type="presParOf" srcId="{F543A360-5547-4102-BEC2-AC0F9C3B6BFB}" destId="{EBFE888D-2C10-44F4-B0A5-879827E73FF6}" srcOrd="0" destOrd="0" presId="urn:microsoft.com/office/officeart/2005/8/layout/process2"/>
    <dgm:cxn modelId="{870BF13E-6612-4180-88B2-B35002491720}" type="presParOf" srcId="{BFB65C11-1685-4F75-935D-357BD5F63E40}" destId="{04D64D2F-DF82-4D5C-AB20-67CF8CEC3F32}" srcOrd="8" destOrd="0" presId="urn:microsoft.com/office/officeart/2005/8/layout/process2"/>
    <dgm:cxn modelId="{A5413943-4330-431D-98EF-60DD70D17B9D}" type="presParOf" srcId="{BFB65C11-1685-4F75-935D-357BD5F63E40}" destId="{A25679D6-76FA-4CD7-99B7-B743C0581907}" srcOrd="9" destOrd="0" presId="urn:microsoft.com/office/officeart/2005/8/layout/process2"/>
    <dgm:cxn modelId="{CCC15D94-2A7D-48A5-94E1-09E9D211CA55}" type="presParOf" srcId="{A25679D6-76FA-4CD7-99B7-B743C0581907}" destId="{A874D3B0-1B6B-4A8A-B9F1-B085AD33A93F}" srcOrd="0" destOrd="0" presId="urn:microsoft.com/office/officeart/2005/8/layout/process2"/>
    <dgm:cxn modelId="{B59F0449-A1EB-457E-AF8D-0DB9F6B9582C}" type="presParOf" srcId="{BFB65C11-1685-4F75-935D-357BD5F63E40}" destId="{7A12B872-A235-4677-AC28-3D67ED655679}" srcOrd="10" destOrd="0" presId="urn:microsoft.com/office/officeart/2005/8/layout/process2"/>
    <dgm:cxn modelId="{0973E261-5F53-4A16-ADEE-44A3BA73D080}" type="presParOf" srcId="{BFB65C11-1685-4F75-935D-357BD5F63E40}" destId="{01285420-2848-4871-8299-618A76B652ED}" srcOrd="11" destOrd="0" presId="urn:microsoft.com/office/officeart/2005/8/layout/process2"/>
    <dgm:cxn modelId="{BCD4B958-B5A8-4A93-BF09-349F7E4C976A}" type="presParOf" srcId="{01285420-2848-4871-8299-618A76B652ED}" destId="{2C3B58E5-239C-4191-BB78-62919FAF9D5A}" srcOrd="0" destOrd="0" presId="urn:microsoft.com/office/officeart/2005/8/layout/process2"/>
    <dgm:cxn modelId="{A62B3816-8580-4B88-9014-BF27AAC1ABA2}" type="presParOf" srcId="{BFB65C11-1685-4F75-935D-357BD5F63E40}" destId="{57A6C9D5-5126-4956-AF51-AD30FD61AAA7}" srcOrd="1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DAF4CF-5BAB-4C8A-9414-AEA1A274CBD3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506F585F-F49D-49CE-BD9F-237C75F199B0}">
      <dgm:prSet phldrT="[Text]"/>
      <dgm:spPr/>
      <dgm:t>
        <a:bodyPr/>
        <a:lstStyle/>
        <a:p>
          <a:r>
            <a:rPr lang="en-MY"/>
            <a:t>1</a:t>
          </a:r>
        </a:p>
      </dgm:t>
    </dgm:pt>
    <dgm:pt modelId="{F9A5BF1F-C6C6-4D20-8DA0-44A55DB73E5E}" type="parTrans" cxnId="{EAE29025-83B4-4CE6-93DC-9C1A4D61A944}">
      <dgm:prSet/>
      <dgm:spPr/>
      <dgm:t>
        <a:bodyPr/>
        <a:lstStyle/>
        <a:p>
          <a:endParaRPr lang="en-MY"/>
        </a:p>
      </dgm:t>
    </dgm:pt>
    <dgm:pt modelId="{89549578-9925-4948-AADE-E6AEF6CC02F4}" type="sibTrans" cxnId="{EAE29025-83B4-4CE6-93DC-9C1A4D61A944}">
      <dgm:prSet/>
      <dgm:spPr/>
      <dgm:t>
        <a:bodyPr/>
        <a:lstStyle/>
        <a:p>
          <a:endParaRPr lang="en-MY"/>
        </a:p>
      </dgm:t>
    </dgm:pt>
    <dgm:pt modelId="{C9EF3CBF-86D3-4069-8F68-D6581D93909A}">
      <dgm:prSet phldrT="[Text]"/>
      <dgm:spPr/>
      <dgm:t>
        <a:bodyPr/>
        <a:lstStyle/>
        <a:p>
          <a:r>
            <a:rPr lang="en-MY" b="1" dirty="0"/>
            <a:t>PEMBELI MENEKAN BUTANG √(BAHAN TAMBAHAN)</a:t>
          </a:r>
          <a:endParaRPr lang="en-MY" dirty="0"/>
        </a:p>
      </dgm:t>
    </dgm:pt>
    <dgm:pt modelId="{81F58052-7BFC-45BB-B99C-16BAF6FFA767}" type="parTrans" cxnId="{AE20C90E-F486-48FA-B78B-05168657A8B8}">
      <dgm:prSet/>
      <dgm:spPr/>
      <dgm:t>
        <a:bodyPr/>
        <a:lstStyle/>
        <a:p>
          <a:endParaRPr lang="en-MY"/>
        </a:p>
      </dgm:t>
    </dgm:pt>
    <dgm:pt modelId="{FD5467B2-7573-4CFA-92D1-72F0148D1BD3}" type="sibTrans" cxnId="{AE20C90E-F486-48FA-B78B-05168657A8B8}">
      <dgm:prSet/>
      <dgm:spPr/>
      <dgm:t>
        <a:bodyPr/>
        <a:lstStyle/>
        <a:p>
          <a:endParaRPr lang="en-MY"/>
        </a:p>
      </dgm:t>
    </dgm:pt>
    <dgm:pt modelId="{2CF667ED-472E-48AE-8FE7-B56C838D8129}">
      <dgm:prSet/>
      <dgm:spPr/>
      <dgm:t>
        <a:bodyPr/>
        <a:lstStyle/>
        <a:p>
          <a:r>
            <a:rPr lang="en-MY" b="1" dirty="0"/>
            <a:t>BAHAN TAMBAHAN YANG DIMINTA TELAH DISEDIAKAN PADA PIZZA.</a:t>
          </a:r>
          <a:endParaRPr lang="en-MY" dirty="0"/>
        </a:p>
      </dgm:t>
    </dgm:pt>
    <dgm:pt modelId="{BE995D5C-3B09-4031-B669-E2DA7391382B}" type="parTrans" cxnId="{C714B245-11CF-4A3F-8DAF-D6CC5CA4A25A}">
      <dgm:prSet/>
      <dgm:spPr/>
      <dgm:t>
        <a:bodyPr/>
        <a:lstStyle/>
        <a:p>
          <a:endParaRPr lang="en-MY"/>
        </a:p>
      </dgm:t>
    </dgm:pt>
    <dgm:pt modelId="{472F3D4B-17B1-4E37-AF31-B8820F5A46E4}" type="sibTrans" cxnId="{C714B245-11CF-4A3F-8DAF-D6CC5CA4A25A}">
      <dgm:prSet/>
      <dgm:spPr/>
      <dgm:t>
        <a:bodyPr/>
        <a:lstStyle/>
        <a:p>
          <a:endParaRPr lang="en-MY"/>
        </a:p>
      </dgm:t>
    </dgm:pt>
    <dgm:pt modelId="{14C8208F-DF4A-4520-9A7A-653888AADD3E}">
      <dgm:prSet/>
      <dgm:spPr/>
      <dgm:t>
        <a:bodyPr/>
        <a:lstStyle/>
        <a:p>
          <a:r>
            <a:rPr lang="en-MY" b="1"/>
            <a:t>PEMBELI MENEKAN BUTANG MAKAN.</a:t>
          </a:r>
          <a:endParaRPr lang="en-MY"/>
        </a:p>
      </dgm:t>
    </dgm:pt>
    <dgm:pt modelId="{8D1066EC-DC7C-46AF-A527-46509963E394}" type="parTrans" cxnId="{4AB9C8F8-12DD-49CB-A63A-D5C2EA85768B}">
      <dgm:prSet/>
      <dgm:spPr/>
      <dgm:t>
        <a:bodyPr/>
        <a:lstStyle/>
        <a:p>
          <a:endParaRPr lang="en-MY"/>
        </a:p>
      </dgm:t>
    </dgm:pt>
    <dgm:pt modelId="{F9CBF296-4327-4623-B0E5-A766C07D96E4}" type="sibTrans" cxnId="{4AB9C8F8-12DD-49CB-A63A-D5C2EA85768B}">
      <dgm:prSet/>
      <dgm:spPr/>
      <dgm:t>
        <a:bodyPr/>
        <a:lstStyle/>
        <a:p>
          <a:endParaRPr lang="en-MY"/>
        </a:p>
      </dgm:t>
    </dgm:pt>
    <dgm:pt modelId="{4CAF8639-6FA8-4F87-A26C-AAC8A69F0498}">
      <dgm:prSet/>
      <dgm:spPr/>
      <dgm:t>
        <a:bodyPr/>
        <a:lstStyle/>
        <a:p>
          <a:r>
            <a:rPr lang="en-MY" b="1"/>
            <a:t>PEMBELI MENEKAN GAMBAR PIZZA.</a:t>
          </a:r>
          <a:endParaRPr lang="en-MY"/>
        </a:p>
      </dgm:t>
    </dgm:pt>
    <dgm:pt modelId="{003FFEF8-60FC-41EB-87BC-1F0CA79A04B3}" type="parTrans" cxnId="{FE115FF6-EB42-4C67-AE89-1FF10FC3718E}">
      <dgm:prSet/>
      <dgm:spPr/>
      <dgm:t>
        <a:bodyPr/>
        <a:lstStyle/>
        <a:p>
          <a:endParaRPr lang="en-MY"/>
        </a:p>
      </dgm:t>
    </dgm:pt>
    <dgm:pt modelId="{CA2B1042-38A9-482A-8E16-F307F99B68A9}" type="sibTrans" cxnId="{FE115FF6-EB42-4C67-AE89-1FF10FC3718E}">
      <dgm:prSet/>
      <dgm:spPr/>
      <dgm:t>
        <a:bodyPr/>
        <a:lstStyle/>
        <a:p>
          <a:endParaRPr lang="en-MY"/>
        </a:p>
      </dgm:t>
    </dgm:pt>
    <dgm:pt modelId="{4F978588-A81F-469F-ACC6-4F6655A5E80D}">
      <dgm:prSet/>
      <dgm:spPr/>
      <dgm:t>
        <a:bodyPr/>
        <a:lstStyle/>
        <a:p>
          <a:r>
            <a:rPr lang="en-MY"/>
            <a:t>TAMAT</a:t>
          </a:r>
        </a:p>
      </dgm:t>
    </dgm:pt>
    <dgm:pt modelId="{60CAE5C1-3396-44FD-9491-4702459635E7}" type="parTrans" cxnId="{C63FF5B7-0062-485D-91EB-7843A75A35F2}">
      <dgm:prSet/>
      <dgm:spPr/>
      <dgm:t>
        <a:bodyPr/>
        <a:lstStyle/>
        <a:p>
          <a:endParaRPr lang="en-MY"/>
        </a:p>
      </dgm:t>
    </dgm:pt>
    <dgm:pt modelId="{DC563349-3680-4F9B-8D72-85C76E681F0E}" type="sibTrans" cxnId="{C63FF5B7-0062-485D-91EB-7843A75A35F2}">
      <dgm:prSet/>
      <dgm:spPr/>
      <dgm:t>
        <a:bodyPr/>
        <a:lstStyle/>
        <a:p>
          <a:endParaRPr lang="en-MY"/>
        </a:p>
      </dgm:t>
    </dgm:pt>
    <dgm:pt modelId="{63F947CF-5D92-4C8B-BCDA-8366E57B0ACE}" type="pres">
      <dgm:prSet presAssocID="{BADAF4CF-5BAB-4C8A-9414-AEA1A274CBD3}" presName="linearFlow" presStyleCnt="0">
        <dgm:presLayoutVars>
          <dgm:resizeHandles val="exact"/>
        </dgm:presLayoutVars>
      </dgm:prSet>
      <dgm:spPr/>
    </dgm:pt>
    <dgm:pt modelId="{240AD3EE-8825-4342-A1FE-B78EACF3D746}" type="pres">
      <dgm:prSet presAssocID="{506F585F-F49D-49CE-BD9F-237C75F199B0}" presName="node" presStyleLbl="node1" presStyleIdx="0" presStyleCnt="6" custScaleX="25709" custScaleY="87823">
        <dgm:presLayoutVars>
          <dgm:bulletEnabled val="1"/>
        </dgm:presLayoutVars>
      </dgm:prSet>
      <dgm:spPr>
        <a:prstGeom prst="flowChartConnector">
          <a:avLst/>
        </a:prstGeom>
      </dgm:spPr>
      <dgm:t>
        <a:bodyPr/>
        <a:lstStyle/>
        <a:p>
          <a:endParaRPr lang="en-MY"/>
        </a:p>
      </dgm:t>
    </dgm:pt>
    <dgm:pt modelId="{FF2AD6F5-B6D3-468D-BE52-41DE0E908760}" type="pres">
      <dgm:prSet presAssocID="{89549578-9925-4948-AADE-E6AEF6CC02F4}" presName="sibTrans" presStyleLbl="sibTrans2D1" presStyleIdx="0" presStyleCnt="5"/>
      <dgm:spPr/>
      <dgm:t>
        <a:bodyPr/>
        <a:lstStyle/>
        <a:p>
          <a:endParaRPr lang="en-MY"/>
        </a:p>
      </dgm:t>
    </dgm:pt>
    <dgm:pt modelId="{CFECCA7E-F623-4722-B71C-88DDEC95A92E}" type="pres">
      <dgm:prSet presAssocID="{89549578-9925-4948-AADE-E6AEF6CC02F4}" presName="connectorText" presStyleLbl="sibTrans2D1" presStyleIdx="0" presStyleCnt="5"/>
      <dgm:spPr/>
      <dgm:t>
        <a:bodyPr/>
        <a:lstStyle/>
        <a:p>
          <a:endParaRPr lang="en-MY"/>
        </a:p>
      </dgm:t>
    </dgm:pt>
    <dgm:pt modelId="{7672E5FB-1D82-4C9C-9C13-B7A4E2E60670}" type="pres">
      <dgm:prSet presAssocID="{C9EF3CBF-86D3-4069-8F68-D6581D93909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69A0080E-69C5-4AC1-B72E-09557AF8275E}" type="pres">
      <dgm:prSet presAssocID="{FD5467B2-7573-4CFA-92D1-72F0148D1BD3}" presName="sibTrans" presStyleLbl="sibTrans2D1" presStyleIdx="1" presStyleCnt="5"/>
      <dgm:spPr/>
      <dgm:t>
        <a:bodyPr/>
        <a:lstStyle/>
        <a:p>
          <a:endParaRPr lang="en-MY"/>
        </a:p>
      </dgm:t>
    </dgm:pt>
    <dgm:pt modelId="{F5DC25CB-4B2B-43D0-8934-F8D38B437D85}" type="pres">
      <dgm:prSet presAssocID="{FD5467B2-7573-4CFA-92D1-72F0148D1BD3}" presName="connectorText" presStyleLbl="sibTrans2D1" presStyleIdx="1" presStyleCnt="5"/>
      <dgm:spPr/>
      <dgm:t>
        <a:bodyPr/>
        <a:lstStyle/>
        <a:p>
          <a:endParaRPr lang="en-MY"/>
        </a:p>
      </dgm:t>
    </dgm:pt>
    <dgm:pt modelId="{237F6317-F1DA-4CB3-BCF8-216B43B159E7}" type="pres">
      <dgm:prSet presAssocID="{2CF667ED-472E-48AE-8FE7-B56C838D8129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2AB8F0D9-3972-40AA-8EBF-46EA08C39C87}" type="pres">
      <dgm:prSet presAssocID="{472F3D4B-17B1-4E37-AF31-B8820F5A46E4}" presName="sibTrans" presStyleLbl="sibTrans2D1" presStyleIdx="2" presStyleCnt="5"/>
      <dgm:spPr/>
      <dgm:t>
        <a:bodyPr/>
        <a:lstStyle/>
        <a:p>
          <a:endParaRPr lang="en-MY"/>
        </a:p>
      </dgm:t>
    </dgm:pt>
    <dgm:pt modelId="{AA2C5527-09E5-4281-A067-D7B0CE8ADC74}" type="pres">
      <dgm:prSet presAssocID="{472F3D4B-17B1-4E37-AF31-B8820F5A46E4}" presName="connectorText" presStyleLbl="sibTrans2D1" presStyleIdx="2" presStyleCnt="5"/>
      <dgm:spPr/>
      <dgm:t>
        <a:bodyPr/>
        <a:lstStyle/>
        <a:p>
          <a:endParaRPr lang="en-MY"/>
        </a:p>
      </dgm:t>
    </dgm:pt>
    <dgm:pt modelId="{2224649F-E562-4311-B73D-37AE9A8A6286}" type="pres">
      <dgm:prSet presAssocID="{14C8208F-DF4A-4520-9A7A-653888AADD3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731C7F98-DCB1-4653-9556-621462AE7F23}" type="pres">
      <dgm:prSet presAssocID="{F9CBF296-4327-4623-B0E5-A766C07D96E4}" presName="sibTrans" presStyleLbl="sibTrans2D1" presStyleIdx="3" presStyleCnt="5"/>
      <dgm:spPr/>
      <dgm:t>
        <a:bodyPr/>
        <a:lstStyle/>
        <a:p>
          <a:endParaRPr lang="en-MY"/>
        </a:p>
      </dgm:t>
    </dgm:pt>
    <dgm:pt modelId="{71371A8D-919B-408F-B693-484B40FA4D8F}" type="pres">
      <dgm:prSet presAssocID="{F9CBF296-4327-4623-B0E5-A766C07D96E4}" presName="connectorText" presStyleLbl="sibTrans2D1" presStyleIdx="3" presStyleCnt="5"/>
      <dgm:spPr/>
      <dgm:t>
        <a:bodyPr/>
        <a:lstStyle/>
        <a:p>
          <a:endParaRPr lang="en-MY"/>
        </a:p>
      </dgm:t>
    </dgm:pt>
    <dgm:pt modelId="{A2B5C663-83B1-4B29-946F-37585AD2BC70}" type="pres">
      <dgm:prSet presAssocID="{4CAF8639-6FA8-4F87-A26C-AAC8A69F0498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8D71A480-D4F4-4EBB-B432-78C00B786CB5}" type="pres">
      <dgm:prSet presAssocID="{CA2B1042-38A9-482A-8E16-F307F99B68A9}" presName="sibTrans" presStyleLbl="sibTrans2D1" presStyleIdx="4" presStyleCnt="5"/>
      <dgm:spPr/>
      <dgm:t>
        <a:bodyPr/>
        <a:lstStyle/>
        <a:p>
          <a:endParaRPr lang="en-MY"/>
        </a:p>
      </dgm:t>
    </dgm:pt>
    <dgm:pt modelId="{367D238E-1334-4E68-AE14-91276D342846}" type="pres">
      <dgm:prSet presAssocID="{CA2B1042-38A9-482A-8E16-F307F99B68A9}" presName="connectorText" presStyleLbl="sibTrans2D1" presStyleIdx="4" presStyleCnt="5"/>
      <dgm:spPr/>
      <dgm:t>
        <a:bodyPr/>
        <a:lstStyle/>
        <a:p>
          <a:endParaRPr lang="en-MY"/>
        </a:p>
      </dgm:t>
    </dgm:pt>
    <dgm:pt modelId="{3CCB25DE-7A27-4358-8EF4-1339418F9C5B}" type="pres">
      <dgm:prSet presAssocID="{4F978588-A81F-469F-ACC6-4F6655A5E80D}" presName="node" presStyleLbl="node1" presStyleIdx="5" presStyleCnt="6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MY"/>
        </a:p>
      </dgm:t>
    </dgm:pt>
  </dgm:ptLst>
  <dgm:cxnLst>
    <dgm:cxn modelId="{C7F5C690-FF40-44C4-8E0C-307985494BA3}" type="presOf" srcId="{F9CBF296-4327-4623-B0E5-A766C07D96E4}" destId="{71371A8D-919B-408F-B693-484B40FA4D8F}" srcOrd="1" destOrd="0" presId="urn:microsoft.com/office/officeart/2005/8/layout/process2"/>
    <dgm:cxn modelId="{682D5EF0-5FDA-47FE-BD9B-D9B0650CB25C}" type="presOf" srcId="{CA2B1042-38A9-482A-8E16-F307F99B68A9}" destId="{367D238E-1334-4E68-AE14-91276D342846}" srcOrd="1" destOrd="0" presId="urn:microsoft.com/office/officeart/2005/8/layout/process2"/>
    <dgm:cxn modelId="{C63FF5B7-0062-485D-91EB-7843A75A35F2}" srcId="{BADAF4CF-5BAB-4C8A-9414-AEA1A274CBD3}" destId="{4F978588-A81F-469F-ACC6-4F6655A5E80D}" srcOrd="5" destOrd="0" parTransId="{60CAE5C1-3396-44FD-9491-4702459635E7}" sibTransId="{DC563349-3680-4F9B-8D72-85C76E681F0E}"/>
    <dgm:cxn modelId="{3C1A936A-9311-4295-A6AB-BAB7A805413A}" type="presOf" srcId="{4F978588-A81F-469F-ACC6-4F6655A5E80D}" destId="{3CCB25DE-7A27-4358-8EF4-1339418F9C5B}" srcOrd="0" destOrd="0" presId="urn:microsoft.com/office/officeart/2005/8/layout/process2"/>
    <dgm:cxn modelId="{C2919541-CD0A-4BDA-9EE5-883718CB2F8A}" type="presOf" srcId="{89549578-9925-4948-AADE-E6AEF6CC02F4}" destId="{CFECCA7E-F623-4722-B71C-88DDEC95A92E}" srcOrd="1" destOrd="0" presId="urn:microsoft.com/office/officeart/2005/8/layout/process2"/>
    <dgm:cxn modelId="{25A84E56-658F-4D67-9193-C161FE2A1AF2}" type="presOf" srcId="{14C8208F-DF4A-4520-9A7A-653888AADD3E}" destId="{2224649F-E562-4311-B73D-37AE9A8A6286}" srcOrd="0" destOrd="0" presId="urn:microsoft.com/office/officeart/2005/8/layout/process2"/>
    <dgm:cxn modelId="{E5627B26-CD21-480B-A851-857619BEB09F}" type="presOf" srcId="{506F585F-F49D-49CE-BD9F-237C75F199B0}" destId="{240AD3EE-8825-4342-A1FE-B78EACF3D746}" srcOrd="0" destOrd="0" presId="urn:microsoft.com/office/officeart/2005/8/layout/process2"/>
    <dgm:cxn modelId="{AE20C90E-F486-48FA-B78B-05168657A8B8}" srcId="{BADAF4CF-5BAB-4C8A-9414-AEA1A274CBD3}" destId="{C9EF3CBF-86D3-4069-8F68-D6581D93909A}" srcOrd="1" destOrd="0" parTransId="{81F58052-7BFC-45BB-B99C-16BAF6FFA767}" sibTransId="{FD5467B2-7573-4CFA-92D1-72F0148D1BD3}"/>
    <dgm:cxn modelId="{27F168A5-2105-4102-8E8B-6214F7DF5A37}" type="presOf" srcId="{89549578-9925-4948-AADE-E6AEF6CC02F4}" destId="{FF2AD6F5-B6D3-468D-BE52-41DE0E908760}" srcOrd="0" destOrd="0" presId="urn:microsoft.com/office/officeart/2005/8/layout/process2"/>
    <dgm:cxn modelId="{AF705935-0B89-44E1-B747-CCB2514141E8}" type="presOf" srcId="{FD5467B2-7573-4CFA-92D1-72F0148D1BD3}" destId="{69A0080E-69C5-4AC1-B72E-09557AF8275E}" srcOrd="0" destOrd="0" presId="urn:microsoft.com/office/officeart/2005/8/layout/process2"/>
    <dgm:cxn modelId="{DE1B8E60-D0DE-4722-95AB-6B28B1D7FE3E}" type="presOf" srcId="{472F3D4B-17B1-4E37-AF31-B8820F5A46E4}" destId="{2AB8F0D9-3972-40AA-8EBF-46EA08C39C87}" srcOrd="0" destOrd="0" presId="urn:microsoft.com/office/officeart/2005/8/layout/process2"/>
    <dgm:cxn modelId="{802BA779-BFAF-4787-BE9B-296BBD280B32}" type="presOf" srcId="{472F3D4B-17B1-4E37-AF31-B8820F5A46E4}" destId="{AA2C5527-09E5-4281-A067-D7B0CE8ADC74}" srcOrd="1" destOrd="0" presId="urn:microsoft.com/office/officeart/2005/8/layout/process2"/>
    <dgm:cxn modelId="{99AEE303-0EA8-497C-A64B-D78AB257C159}" type="presOf" srcId="{BADAF4CF-5BAB-4C8A-9414-AEA1A274CBD3}" destId="{63F947CF-5D92-4C8B-BCDA-8366E57B0ACE}" srcOrd="0" destOrd="0" presId="urn:microsoft.com/office/officeart/2005/8/layout/process2"/>
    <dgm:cxn modelId="{C714B245-11CF-4A3F-8DAF-D6CC5CA4A25A}" srcId="{BADAF4CF-5BAB-4C8A-9414-AEA1A274CBD3}" destId="{2CF667ED-472E-48AE-8FE7-B56C838D8129}" srcOrd="2" destOrd="0" parTransId="{BE995D5C-3B09-4031-B669-E2DA7391382B}" sibTransId="{472F3D4B-17B1-4E37-AF31-B8820F5A46E4}"/>
    <dgm:cxn modelId="{EAE29025-83B4-4CE6-93DC-9C1A4D61A944}" srcId="{BADAF4CF-5BAB-4C8A-9414-AEA1A274CBD3}" destId="{506F585F-F49D-49CE-BD9F-237C75F199B0}" srcOrd="0" destOrd="0" parTransId="{F9A5BF1F-C6C6-4D20-8DA0-44A55DB73E5E}" sibTransId="{89549578-9925-4948-AADE-E6AEF6CC02F4}"/>
    <dgm:cxn modelId="{0801AFDD-6D3A-4982-8E68-30C3A6F3A678}" type="presOf" srcId="{4CAF8639-6FA8-4F87-A26C-AAC8A69F0498}" destId="{A2B5C663-83B1-4B29-946F-37585AD2BC70}" srcOrd="0" destOrd="0" presId="urn:microsoft.com/office/officeart/2005/8/layout/process2"/>
    <dgm:cxn modelId="{5029570B-2C5B-4012-BAFC-8E4EDDEF58D0}" type="presOf" srcId="{2CF667ED-472E-48AE-8FE7-B56C838D8129}" destId="{237F6317-F1DA-4CB3-BCF8-216B43B159E7}" srcOrd="0" destOrd="0" presId="urn:microsoft.com/office/officeart/2005/8/layout/process2"/>
    <dgm:cxn modelId="{FE115FF6-EB42-4C67-AE89-1FF10FC3718E}" srcId="{BADAF4CF-5BAB-4C8A-9414-AEA1A274CBD3}" destId="{4CAF8639-6FA8-4F87-A26C-AAC8A69F0498}" srcOrd="4" destOrd="0" parTransId="{003FFEF8-60FC-41EB-87BC-1F0CA79A04B3}" sibTransId="{CA2B1042-38A9-482A-8E16-F307F99B68A9}"/>
    <dgm:cxn modelId="{7EE2A811-0FA4-4304-977F-2023CAF05EED}" type="presOf" srcId="{CA2B1042-38A9-482A-8E16-F307F99B68A9}" destId="{8D71A480-D4F4-4EBB-B432-78C00B786CB5}" srcOrd="0" destOrd="0" presId="urn:microsoft.com/office/officeart/2005/8/layout/process2"/>
    <dgm:cxn modelId="{BE4C596C-C081-4F57-BDDB-42212B7DEDC2}" type="presOf" srcId="{FD5467B2-7573-4CFA-92D1-72F0148D1BD3}" destId="{F5DC25CB-4B2B-43D0-8934-F8D38B437D85}" srcOrd="1" destOrd="0" presId="urn:microsoft.com/office/officeart/2005/8/layout/process2"/>
    <dgm:cxn modelId="{BB07C7DA-511A-4721-A545-872F00DD70E6}" type="presOf" srcId="{C9EF3CBF-86D3-4069-8F68-D6581D93909A}" destId="{7672E5FB-1D82-4C9C-9C13-B7A4E2E60670}" srcOrd="0" destOrd="0" presId="urn:microsoft.com/office/officeart/2005/8/layout/process2"/>
    <dgm:cxn modelId="{4AB9C8F8-12DD-49CB-A63A-D5C2EA85768B}" srcId="{BADAF4CF-5BAB-4C8A-9414-AEA1A274CBD3}" destId="{14C8208F-DF4A-4520-9A7A-653888AADD3E}" srcOrd="3" destOrd="0" parTransId="{8D1066EC-DC7C-46AF-A527-46509963E394}" sibTransId="{F9CBF296-4327-4623-B0E5-A766C07D96E4}"/>
    <dgm:cxn modelId="{21FE1231-539B-45A6-AC48-BB0417565847}" type="presOf" srcId="{F9CBF296-4327-4623-B0E5-A766C07D96E4}" destId="{731C7F98-DCB1-4653-9556-621462AE7F23}" srcOrd="0" destOrd="0" presId="urn:microsoft.com/office/officeart/2005/8/layout/process2"/>
    <dgm:cxn modelId="{589579AB-3399-43B5-94D8-5D7F388C680A}" type="presParOf" srcId="{63F947CF-5D92-4C8B-BCDA-8366E57B0ACE}" destId="{240AD3EE-8825-4342-A1FE-B78EACF3D746}" srcOrd="0" destOrd="0" presId="urn:microsoft.com/office/officeart/2005/8/layout/process2"/>
    <dgm:cxn modelId="{35C56415-5BEF-4EB3-8D00-0C159F3078F9}" type="presParOf" srcId="{63F947CF-5D92-4C8B-BCDA-8366E57B0ACE}" destId="{FF2AD6F5-B6D3-468D-BE52-41DE0E908760}" srcOrd="1" destOrd="0" presId="urn:microsoft.com/office/officeart/2005/8/layout/process2"/>
    <dgm:cxn modelId="{B5181872-26FE-4BD8-97EB-08BD4499E15A}" type="presParOf" srcId="{FF2AD6F5-B6D3-468D-BE52-41DE0E908760}" destId="{CFECCA7E-F623-4722-B71C-88DDEC95A92E}" srcOrd="0" destOrd="0" presId="urn:microsoft.com/office/officeart/2005/8/layout/process2"/>
    <dgm:cxn modelId="{B68181CB-61B9-46C8-9EE8-D11B4B46F813}" type="presParOf" srcId="{63F947CF-5D92-4C8B-BCDA-8366E57B0ACE}" destId="{7672E5FB-1D82-4C9C-9C13-B7A4E2E60670}" srcOrd="2" destOrd="0" presId="urn:microsoft.com/office/officeart/2005/8/layout/process2"/>
    <dgm:cxn modelId="{8DCB8440-C973-4E0F-83E6-19E8DBC192E8}" type="presParOf" srcId="{63F947CF-5D92-4C8B-BCDA-8366E57B0ACE}" destId="{69A0080E-69C5-4AC1-B72E-09557AF8275E}" srcOrd="3" destOrd="0" presId="urn:microsoft.com/office/officeart/2005/8/layout/process2"/>
    <dgm:cxn modelId="{EB8590EF-D7B8-47BB-87E8-C5BFA7E36391}" type="presParOf" srcId="{69A0080E-69C5-4AC1-B72E-09557AF8275E}" destId="{F5DC25CB-4B2B-43D0-8934-F8D38B437D85}" srcOrd="0" destOrd="0" presId="urn:microsoft.com/office/officeart/2005/8/layout/process2"/>
    <dgm:cxn modelId="{81CC85B2-9F7F-4B7E-84D0-D1986E4DE040}" type="presParOf" srcId="{63F947CF-5D92-4C8B-BCDA-8366E57B0ACE}" destId="{237F6317-F1DA-4CB3-BCF8-216B43B159E7}" srcOrd="4" destOrd="0" presId="urn:microsoft.com/office/officeart/2005/8/layout/process2"/>
    <dgm:cxn modelId="{B09793DA-49DC-455C-806A-5F0A17256D33}" type="presParOf" srcId="{63F947CF-5D92-4C8B-BCDA-8366E57B0ACE}" destId="{2AB8F0D9-3972-40AA-8EBF-46EA08C39C87}" srcOrd="5" destOrd="0" presId="urn:microsoft.com/office/officeart/2005/8/layout/process2"/>
    <dgm:cxn modelId="{73B8BBE9-014E-4103-8344-4829DA993F3B}" type="presParOf" srcId="{2AB8F0D9-3972-40AA-8EBF-46EA08C39C87}" destId="{AA2C5527-09E5-4281-A067-D7B0CE8ADC74}" srcOrd="0" destOrd="0" presId="urn:microsoft.com/office/officeart/2005/8/layout/process2"/>
    <dgm:cxn modelId="{EE57573D-7ACF-479F-9748-3EC7F2CABE3D}" type="presParOf" srcId="{63F947CF-5D92-4C8B-BCDA-8366E57B0ACE}" destId="{2224649F-E562-4311-B73D-37AE9A8A6286}" srcOrd="6" destOrd="0" presId="urn:microsoft.com/office/officeart/2005/8/layout/process2"/>
    <dgm:cxn modelId="{A4DECBE7-A9BF-4342-AA58-C722FF43CBC4}" type="presParOf" srcId="{63F947CF-5D92-4C8B-BCDA-8366E57B0ACE}" destId="{731C7F98-DCB1-4653-9556-621462AE7F23}" srcOrd="7" destOrd="0" presId="urn:microsoft.com/office/officeart/2005/8/layout/process2"/>
    <dgm:cxn modelId="{50D9D5A2-D3DF-47FE-84E5-0E557910F08B}" type="presParOf" srcId="{731C7F98-DCB1-4653-9556-621462AE7F23}" destId="{71371A8D-919B-408F-B693-484B40FA4D8F}" srcOrd="0" destOrd="0" presId="urn:microsoft.com/office/officeart/2005/8/layout/process2"/>
    <dgm:cxn modelId="{39B3C963-336F-4EC7-B2A4-B6054C6718DB}" type="presParOf" srcId="{63F947CF-5D92-4C8B-BCDA-8366E57B0ACE}" destId="{A2B5C663-83B1-4B29-946F-37585AD2BC70}" srcOrd="8" destOrd="0" presId="urn:microsoft.com/office/officeart/2005/8/layout/process2"/>
    <dgm:cxn modelId="{FA3081E9-09BE-4788-94C2-152CEDDDEE9F}" type="presParOf" srcId="{63F947CF-5D92-4C8B-BCDA-8366E57B0ACE}" destId="{8D71A480-D4F4-4EBB-B432-78C00B786CB5}" srcOrd="9" destOrd="0" presId="urn:microsoft.com/office/officeart/2005/8/layout/process2"/>
    <dgm:cxn modelId="{7850CE6A-E58A-4C0E-911E-2FD20E50AA4E}" type="presParOf" srcId="{8D71A480-D4F4-4EBB-B432-78C00B786CB5}" destId="{367D238E-1334-4E68-AE14-91276D342846}" srcOrd="0" destOrd="0" presId="urn:microsoft.com/office/officeart/2005/8/layout/process2"/>
    <dgm:cxn modelId="{FFF43D80-C49A-4AA6-B230-F0FFFBE1BDDD}" type="presParOf" srcId="{63F947CF-5D92-4C8B-BCDA-8366E57B0ACE}" destId="{3CCB25DE-7A27-4358-8EF4-1339418F9C5B}" srcOrd="1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E9C4DC-A731-4860-A1F6-6072A2CE7AEE}">
      <dsp:nvSpPr>
        <dsp:cNvPr id="0" name=""/>
        <dsp:cNvSpPr/>
      </dsp:nvSpPr>
      <dsp:spPr>
        <a:xfrm>
          <a:off x="1163408" y="782"/>
          <a:ext cx="2209687" cy="5932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900" kern="1200"/>
            <a:t>MULA</a:t>
          </a:r>
        </a:p>
      </dsp:txBody>
      <dsp:txXfrm>
        <a:off x="1163408" y="782"/>
        <a:ext cx="2209687" cy="593204"/>
      </dsp:txXfrm>
    </dsp:sp>
    <dsp:sp modelId="{9DB1E827-29CF-4516-89F7-2B4185817F16}">
      <dsp:nvSpPr>
        <dsp:cNvPr id="0" name=""/>
        <dsp:cNvSpPr/>
      </dsp:nvSpPr>
      <dsp:spPr>
        <a:xfrm rot="5400000">
          <a:off x="2157026" y="608816"/>
          <a:ext cx="222451" cy="266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MY" sz="700" kern="1200"/>
        </a:p>
      </dsp:txBody>
      <dsp:txXfrm rot="5400000">
        <a:off x="2157026" y="608816"/>
        <a:ext cx="222451" cy="266942"/>
      </dsp:txXfrm>
    </dsp:sp>
    <dsp:sp modelId="{CA60ACDC-EC15-454E-9919-38A5E168EB3D}">
      <dsp:nvSpPr>
        <dsp:cNvPr id="0" name=""/>
        <dsp:cNvSpPr/>
      </dsp:nvSpPr>
      <dsp:spPr>
        <a:xfrm>
          <a:off x="1163408" y="890589"/>
          <a:ext cx="2209687" cy="593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900" kern="1200"/>
            <a:t>TEKAN BUTANG "MULA"</a:t>
          </a:r>
        </a:p>
      </dsp:txBody>
      <dsp:txXfrm>
        <a:off x="1163408" y="890589"/>
        <a:ext cx="2209687" cy="593204"/>
      </dsp:txXfrm>
    </dsp:sp>
    <dsp:sp modelId="{1F5B75A2-A1CB-46A4-8203-93F4613C26E4}">
      <dsp:nvSpPr>
        <dsp:cNvPr id="0" name=""/>
        <dsp:cNvSpPr/>
      </dsp:nvSpPr>
      <dsp:spPr>
        <a:xfrm rot="5400000">
          <a:off x="2157026" y="1498623"/>
          <a:ext cx="222451" cy="266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MY" sz="700" kern="1200"/>
        </a:p>
      </dsp:txBody>
      <dsp:txXfrm rot="5400000">
        <a:off x="2157026" y="1498623"/>
        <a:ext cx="222451" cy="266942"/>
      </dsp:txXfrm>
    </dsp:sp>
    <dsp:sp modelId="{99400824-4D22-4C20-8FE9-9CA253C0B063}">
      <dsp:nvSpPr>
        <dsp:cNvPr id="0" name=""/>
        <dsp:cNvSpPr/>
      </dsp:nvSpPr>
      <dsp:spPr>
        <a:xfrm>
          <a:off x="1163408" y="1780396"/>
          <a:ext cx="2209687" cy="593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900" kern="1200"/>
            <a:t>TEKAN UNTUK MEMESAN PIZZA</a:t>
          </a:r>
        </a:p>
      </dsp:txBody>
      <dsp:txXfrm>
        <a:off x="1163408" y="1780396"/>
        <a:ext cx="2209687" cy="593204"/>
      </dsp:txXfrm>
    </dsp:sp>
    <dsp:sp modelId="{C1A55E51-84E2-4508-8508-9D793C4958A4}">
      <dsp:nvSpPr>
        <dsp:cNvPr id="0" name=""/>
        <dsp:cNvSpPr/>
      </dsp:nvSpPr>
      <dsp:spPr>
        <a:xfrm rot="5400000">
          <a:off x="2157026" y="2388430"/>
          <a:ext cx="222451" cy="266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MY" sz="700" kern="1200"/>
        </a:p>
      </dsp:txBody>
      <dsp:txXfrm rot="5400000">
        <a:off x="2157026" y="2388430"/>
        <a:ext cx="222451" cy="266942"/>
      </dsp:txXfrm>
    </dsp:sp>
    <dsp:sp modelId="{F26A5EC6-88C6-471F-B9B8-2A86ACF97C84}">
      <dsp:nvSpPr>
        <dsp:cNvPr id="0" name=""/>
        <dsp:cNvSpPr/>
      </dsp:nvSpPr>
      <dsp:spPr>
        <a:xfrm>
          <a:off x="1163408" y="2670202"/>
          <a:ext cx="2209687" cy="593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900" kern="1200"/>
            <a:t>PENJUAL BERTANYA- PILIH CITARASA ANDA?</a:t>
          </a:r>
        </a:p>
      </dsp:txBody>
      <dsp:txXfrm>
        <a:off x="1163408" y="2670202"/>
        <a:ext cx="2209687" cy="593204"/>
      </dsp:txXfrm>
    </dsp:sp>
    <dsp:sp modelId="{F543A360-5547-4102-BEC2-AC0F9C3B6BFB}">
      <dsp:nvSpPr>
        <dsp:cNvPr id="0" name=""/>
        <dsp:cNvSpPr/>
      </dsp:nvSpPr>
      <dsp:spPr>
        <a:xfrm rot="5400000">
          <a:off x="2157026" y="3278237"/>
          <a:ext cx="222451" cy="266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MY" sz="700" kern="1200"/>
        </a:p>
      </dsp:txBody>
      <dsp:txXfrm rot="5400000">
        <a:off x="2157026" y="3278237"/>
        <a:ext cx="222451" cy="266942"/>
      </dsp:txXfrm>
    </dsp:sp>
    <dsp:sp modelId="{04D64D2F-DF82-4D5C-AB20-67CF8CEC3F32}">
      <dsp:nvSpPr>
        <dsp:cNvPr id="0" name=""/>
        <dsp:cNvSpPr/>
      </dsp:nvSpPr>
      <dsp:spPr>
        <a:xfrm>
          <a:off x="1163408" y="3560009"/>
          <a:ext cx="2209687" cy="593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900" kern="1200" dirty="0"/>
            <a:t>PEMBELI MEMILIH BAHAN TAMBAHAN-(NANAS,BUAH ZAITON,LADA HITAM,SERBUK CILI,CENDAWAN,BROKOLI,BAWANG)</a:t>
          </a:r>
        </a:p>
      </dsp:txBody>
      <dsp:txXfrm>
        <a:off x="1163408" y="3560009"/>
        <a:ext cx="2209687" cy="593204"/>
      </dsp:txXfrm>
    </dsp:sp>
    <dsp:sp modelId="{A25679D6-76FA-4CD7-99B7-B743C0581907}">
      <dsp:nvSpPr>
        <dsp:cNvPr id="0" name=""/>
        <dsp:cNvSpPr/>
      </dsp:nvSpPr>
      <dsp:spPr>
        <a:xfrm rot="5400000">
          <a:off x="2157026" y="4168044"/>
          <a:ext cx="222451" cy="266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MY" sz="700" kern="1200"/>
        </a:p>
      </dsp:txBody>
      <dsp:txXfrm rot="5400000">
        <a:off x="2157026" y="4168044"/>
        <a:ext cx="222451" cy="266942"/>
      </dsp:txXfrm>
    </dsp:sp>
    <dsp:sp modelId="{7A12B872-A235-4677-AC28-3D67ED655679}">
      <dsp:nvSpPr>
        <dsp:cNvPr id="0" name=""/>
        <dsp:cNvSpPr/>
      </dsp:nvSpPr>
      <dsp:spPr>
        <a:xfrm>
          <a:off x="1163408" y="4449816"/>
          <a:ext cx="2209687" cy="593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900" kern="1200"/>
            <a:t>PEMBELI MENEKAN BUTANG √(BAHAN TAMBAHAN)</a:t>
          </a:r>
        </a:p>
      </dsp:txBody>
      <dsp:txXfrm>
        <a:off x="1163408" y="4449816"/>
        <a:ext cx="2209687" cy="593204"/>
      </dsp:txXfrm>
    </dsp:sp>
    <dsp:sp modelId="{01285420-2848-4871-8299-618A76B652ED}">
      <dsp:nvSpPr>
        <dsp:cNvPr id="0" name=""/>
        <dsp:cNvSpPr/>
      </dsp:nvSpPr>
      <dsp:spPr>
        <a:xfrm rot="5400000">
          <a:off x="2157026" y="5057851"/>
          <a:ext cx="222451" cy="266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MY" sz="700" kern="1200"/>
        </a:p>
      </dsp:txBody>
      <dsp:txXfrm rot="5400000">
        <a:off x="2157026" y="5057851"/>
        <a:ext cx="222451" cy="266942"/>
      </dsp:txXfrm>
    </dsp:sp>
    <dsp:sp modelId="{57A6C9D5-5126-4956-AF51-AD30FD61AAA7}">
      <dsp:nvSpPr>
        <dsp:cNvPr id="0" name=""/>
        <dsp:cNvSpPr/>
      </dsp:nvSpPr>
      <dsp:spPr>
        <a:xfrm>
          <a:off x="1967027" y="5339623"/>
          <a:ext cx="602449" cy="564250"/>
        </a:xfrm>
        <a:prstGeom prst="flowChartConnector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900" kern="1200" dirty="0"/>
            <a:t>1</a:t>
          </a:r>
        </a:p>
      </dsp:txBody>
      <dsp:txXfrm>
        <a:off x="1967027" y="5339623"/>
        <a:ext cx="602449" cy="5642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0AD3EE-8825-4342-A1FE-B78EACF3D746}">
      <dsp:nvSpPr>
        <dsp:cNvPr id="0" name=""/>
        <dsp:cNvSpPr/>
      </dsp:nvSpPr>
      <dsp:spPr>
        <a:xfrm>
          <a:off x="1854574" y="2075"/>
          <a:ext cx="611330" cy="550465"/>
        </a:xfrm>
        <a:prstGeom prst="flowChartConnector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200" kern="1200"/>
            <a:t>1</a:t>
          </a:r>
        </a:p>
      </dsp:txBody>
      <dsp:txXfrm>
        <a:off x="1854574" y="2075"/>
        <a:ext cx="611330" cy="550465"/>
      </dsp:txXfrm>
    </dsp:sp>
    <dsp:sp modelId="{FF2AD6F5-B6D3-468D-BE52-41DE0E908760}">
      <dsp:nvSpPr>
        <dsp:cNvPr id="0" name=""/>
        <dsp:cNvSpPr/>
      </dsp:nvSpPr>
      <dsp:spPr>
        <a:xfrm rot="5400000">
          <a:off x="2042716" y="568210"/>
          <a:ext cx="235046" cy="2820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MY" sz="1000" kern="1200"/>
        </a:p>
      </dsp:txBody>
      <dsp:txXfrm rot="5400000">
        <a:off x="2042716" y="568210"/>
        <a:ext cx="235046" cy="282055"/>
      </dsp:txXfrm>
    </dsp:sp>
    <dsp:sp modelId="{7672E5FB-1D82-4C9C-9C13-B7A4E2E60670}">
      <dsp:nvSpPr>
        <dsp:cNvPr id="0" name=""/>
        <dsp:cNvSpPr/>
      </dsp:nvSpPr>
      <dsp:spPr>
        <a:xfrm>
          <a:off x="971297" y="865936"/>
          <a:ext cx="2377885" cy="6267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200" b="1" kern="1200" dirty="0"/>
            <a:t>PEMBELI MENEKAN BUTANG √(BAHAN TAMBAHAN)</a:t>
          </a:r>
          <a:endParaRPr lang="en-MY" sz="1200" kern="1200" dirty="0"/>
        </a:p>
      </dsp:txBody>
      <dsp:txXfrm>
        <a:off x="971297" y="865936"/>
        <a:ext cx="2377885" cy="626790"/>
      </dsp:txXfrm>
    </dsp:sp>
    <dsp:sp modelId="{69A0080E-69C5-4AC1-B72E-09557AF8275E}">
      <dsp:nvSpPr>
        <dsp:cNvPr id="0" name=""/>
        <dsp:cNvSpPr/>
      </dsp:nvSpPr>
      <dsp:spPr>
        <a:xfrm rot="5400000">
          <a:off x="2042716" y="1508396"/>
          <a:ext cx="235046" cy="2820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MY" sz="1000" kern="1200"/>
        </a:p>
      </dsp:txBody>
      <dsp:txXfrm rot="5400000">
        <a:off x="2042716" y="1508396"/>
        <a:ext cx="235046" cy="282055"/>
      </dsp:txXfrm>
    </dsp:sp>
    <dsp:sp modelId="{237F6317-F1DA-4CB3-BCF8-216B43B159E7}">
      <dsp:nvSpPr>
        <dsp:cNvPr id="0" name=""/>
        <dsp:cNvSpPr/>
      </dsp:nvSpPr>
      <dsp:spPr>
        <a:xfrm>
          <a:off x="971297" y="1806121"/>
          <a:ext cx="2377885" cy="6267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200" b="1" kern="1200" dirty="0"/>
            <a:t>BAHAN TAMBAHAN YANG DIMINTA TELAH DISEDIAKAN PADA PIZZA.</a:t>
          </a:r>
          <a:endParaRPr lang="en-MY" sz="1200" kern="1200" dirty="0"/>
        </a:p>
      </dsp:txBody>
      <dsp:txXfrm>
        <a:off x="971297" y="1806121"/>
        <a:ext cx="2377885" cy="626790"/>
      </dsp:txXfrm>
    </dsp:sp>
    <dsp:sp modelId="{2AB8F0D9-3972-40AA-8EBF-46EA08C39C87}">
      <dsp:nvSpPr>
        <dsp:cNvPr id="0" name=""/>
        <dsp:cNvSpPr/>
      </dsp:nvSpPr>
      <dsp:spPr>
        <a:xfrm rot="5400000">
          <a:off x="2042716" y="2448581"/>
          <a:ext cx="235046" cy="2820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MY" sz="1000" kern="1200"/>
        </a:p>
      </dsp:txBody>
      <dsp:txXfrm rot="5400000">
        <a:off x="2042716" y="2448581"/>
        <a:ext cx="235046" cy="282055"/>
      </dsp:txXfrm>
    </dsp:sp>
    <dsp:sp modelId="{2224649F-E562-4311-B73D-37AE9A8A6286}">
      <dsp:nvSpPr>
        <dsp:cNvPr id="0" name=""/>
        <dsp:cNvSpPr/>
      </dsp:nvSpPr>
      <dsp:spPr>
        <a:xfrm>
          <a:off x="971297" y="2746306"/>
          <a:ext cx="2377885" cy="6267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200" b="1" kern="1200"/>
            <a:t>PEMBELI MENEKAN BUTANG MAKAN.</a:t>
          </a:r>
          <a:endParaRPr lang="en-MY" sz="1200" kern="1200"/>
        </a:p>
      </dsp:txBody>
      <dsp:txXfrm>
        <a:off x="971297" y="2746306"/>
        <a:ext cx="2377885" cy="626790"/>
      </dsp:txXfrm>
    </dsp:sp>
    <dsp:sp modelId="{731C7F98-DCB1-4653-9556-621462AE7F23}">
      <dsp:nvSpPr>
        <dsp:cNvPr id="0" name=""/>
        <dsp:cNvSpPr/>
      </dsp:nvSpPr>
      <dsp:spPr>
        <a:xfrm rot="5400000">
          <a:off x="2042716" y="3388766"/>
          <a:ext cx="235046" cy="2820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MY" sz="1000" kern="1200"/>
        </a:p>
      </dsp:txBody>
      <dsp:txXfrm rot="5400000">
        <a:off x="2042716" y="3388766"/>
        <a:ext cx="235046" cy="282055"/>
      </dsp:txXfrm>
    </dsp:sp>
    <dsp:sp modelId="{A2B5C663-83B1-4B29-946F-37585AD2BC70}">
      <dsp:nvSpPr>
        <dsp:cNvPr id="0" name=""/>
        <dsp:cNvSpPr/>
      </dsp:nvSpPr>
      <dsp:spPr>
        <a:xfrm>
          <a:off x="971297" y="3686492"/>
          <a:ext cx="2377885" cy="6267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200" b="1" kern="1200"/>
            <a:t>PEMBELI MENEKAN GAMBAR PIZZA.</a:t>
          </a:r>
          <a:endParaRPr lang="en-MY" sz="1200" kern="1200"/>
        </a:p>
      </dsp:txBody>
      <dsp:txXfrm>
        <a:off x="971297" y="3686492"/>
        <a:ext cx="2377885" cy="626790"/>
      </dsp:txXfrm>
    </dsp:sp>
    <dsp:sp modelId="{8D71A480-D4F4-4EBB-B432-78C00B786CB5}">
      <dsp:nvSpPr>
        <dsp:cNvPr id="0" name=""/>
        <dsp:cNvSpPr/>
      </dsp:nvSpPr>
      <dsp:spPr>
        <a:xfrm rot="5400000">
          <a:off x="2042716" y="4328952"/>
          <a:ext cx="235046" cy="2820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MY" sz="1000" kern="1200"/>
        </a:p>
      </dsp:txBody>
      <dsp:txXfrm rot="5400000">
        <a:off x="2042716" y="4328952"/>
        <a:ext cx="235046" cy="282055"/>
      </dsp:txXfrm>
    </dsp:sp>
    <dsp:sp modelId="{3CCB25DE-7A27-4358-8EF4-1339418F9C5B}">
      <dsp:nvSpPr>
        <dsp:cNvPr id="0" name=""/>
        <dsp:cNvSpPr/>
      </dsp:nvSpPr>
      <dsp:spPr>
        <a:xfrm>
          <a:off x="971297" y="4626677"/>
          <a:ext cx="2377885" cy="6267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200" kern="1200"/>
            <a:t>TAMAT</a:t>
          </a:r>
        </a:p>
      </dsp:txBody>
      <dsp:txXfrm>
        <a:off x="971297" y="4626677"/>
        <a:ext cx="2377885" cy="6267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1CC6A-F6E4-4995-A2E7-2453229CC128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E3AF-55E4-49FA-9BEF-7920BBB43A8A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1CC6A-F6E4-4995-A2E7-2453229CC128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E3AF-55E4-49FA-9BEF-7920BBB43A8A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1CC6A-F6E4-4995-A2E7-2453229CC128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E3AF-55E4-49FA-9BEF-7920BBB43A8A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1CC6A-F6E4-4995-A2E7-2453229CC128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E3AF-55E4-49FA-9BEF-7920BBB43A8A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1CC6A-F6E4-4995-A2E7-2453229CC128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E3AF-55E4-49FA-9BEF-7920BBB43A8A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1CC6A-F6E4-4995-A2E7-2453229CC128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E3AF-55E4-49FA-9BEF-7920BBB43A8A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1CC6A-F6E4-4995-A2E7-2453229CC128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E3AF-55E4-49FA-9BEF-7920BBB43A8A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1CC6A-F6E4-4995-A2E7-2453229CC128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E3AF-55E4-49FA-9BEF-7920BBB43A8A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1CC6A-F6E4-4995-A2E7-2453229CC128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E3AF-55E4-49FA-9BEF-7920BBB43A8A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1CC6A-F6E4-4995-A2E7-2453229CC128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E3AF-55E4-49FA-9BEF-7920BBB43A8A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1CC6A-F6E4-4995-A2E7-2453229CC128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E3AF-55E4-49FA-9BEF-7920BBB43A8A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1CC6A-F6E4-4995-A2E7-2453229CC128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4E3AF-55E4-49FA-9BEF-7920BBB43A8A}" type="slidenum">
              <a:rPr lang="en-MY" smtClean="0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KUMPULAN 6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1.MOHD FAIZAL BIN ABD RAZAK</a:t>
            </a:r>
          </a:p>
          <a:p>
            <a:pPr>
              <a:buNone/>
            </a:pPr>
            <a:r>
              <a:rPr lang="en-US" dirty="0" smtClean="0"/>
              <a:t>2.HAIRULANUAR BIN ABD SAMAT</a:t>
            </a:r>
          </a:p>
          <a:p>
            <a:pPr>
              <a:buNone/>
            </a:pPr>
            <a:r>
              <a:rPr lang="en-US" dirty="0" smtClean="0"/>
              <a:t>3.MOHD HAKKIM BIN MAT DAUD</a:t>
            </a:r>
          </a:p>
          <a:p>
            <a:pPr>
              <a:buNone/>
            </a:pPr>
            <a:r>
              <a:rPr lang="en-US" dirty="0" smtClean="0"/>
              <a:t>4.MOH DANIAL BIN MOHD SALLEH</a:t>
            </a:r>
            <a:endParaRPr lang="en-MY" dirty="0"/>
          </a:p>
        </p:txBody>
      </p:sp>
      <p:sp>
        <p:nvSpPr>
          <p:cNvPr id="4" name="Rectangle 3"/>
          <p:cNvSpPr/>
          <p:nvPr/>
        </p:nvSpPr>
        <p:spPr>
          <a:xfrm>
            <a:off x="1187624" y="4509120"/>
            <a:ext cx="6264696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MEMBELI PIZZA</a:t>
            </a:r>
            <a:endParaRPr lang="en-MY" sz="4000" dirty="0"/>
          </a:p>
        </p:txBody>
      </p:sp>
      <p:pic>
        <p:nvPicPr>
          <p:cNvPr id="4098" name="Picture 2" descr="Image result for subway malay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548680"/>
            <a:ext cx="2743200" cy="166687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755576" y="4149080"/>
            <a:ext cx="1440160" cy="6480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SITUASI</a:t>
            </a:r>
            <a:endParaRPr lang="en-MY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8680"/>
            <a:ext cx="6400800" cy="5688632"/>
          </a:xfrm>
        </p:spPr>
        <p:txBody>
          <a:bodyPr>
            <a:normAutofit fontScale="77500" lnSpcReduction="20000"/>
          </a:bodyPr>
          <a:lstStyle/>
          <a:p>
            <a:r>
              <a:rPr lang="en-MY" b="1" dirty="0" smtClean="0">
                <a:solidFill>
                  <a:schemeClr val="tx1"/>
                </a:solidFill>
              </a:rPr>
              <a:t>ALGORITMA</a:t>
            </a:r>
            <a:endParaRPr lang="en-MY" b="1" dirty="0" smtClean="0">
              <a:solidFill>
                <a:schemeClr val="tx1"/>
              </a:solidFill>
            </a:endParaRPr>
          </a:p>
          <a:p>
            <a:endParaRPr lang="en-MY" dirty="0">
              <a:solidFill>
                <a:schemeClr val="tx1"/>
              </a:solidFill>
            </a:endParaRPr>
          </a:p>
          <a:p>
            <a:pPr algn="l"/>
            <a:r>
              <a:rPr lang="en-MY" dirty="0">
                <a:solidFill>
                  <a:schemeClr val="tx1"/>
                </a:solidFill>
              </a:rPr>
              <a:t>1.TEKAN BUTANG ‘MULA’</a:t>
            </a:r>
          </a:p>
          <a:p>
            <a:pPr algn="l"/>
            <a:r>
              <a:rPr lang="en-MY" dirty="0">
                <a:solidFill>
                  <a:schemeClr val="tx1"/>
                </a:solidFill>
              </a:rPr>
              <a:t>2.TEKAN UNTUK MEMESAN PIZZA</a:t>
            </a:r>
          </a:p>
          <a:p>
            <a:pPr algn="l"/>
            <a:r>
              <a:rPr lang="en-MY" dirty="0">
                <a:solidFill>
                  <a:schemeClr val="tx1"/>
                </a:solidFill>
              </a:rPr>
              <a:t>3.PENJUAL BERTANYA- PILIH CITARASA ANDA?</a:t>
            </a:r>
          </a:p>
          <a:p>
            <a:pPr algn="l"/>
            <a:r>
              <a:rPr lang="en-MY" dirty="0">
                <a:solidFill>
                  <a:schemeClr val="tx1"/>
                </a:solidFill>
              </a:rPr>
              <a:t>4.PEMBELI MEMILIH BAHAN TAMBAHAN-(NANAS,BUAH ZAITON,LADA HITAM,SERBUK CILI,CENDAWAN,BROKOLI,BAWANG)</a:t>
            </a:r>
          </a:p>
          <a:p>
            <a:pPr algn="l"/>
            <a:r>
              <a:rPr lang="en-MY" dirty="0">
                <a:solidFill>
                  <a:schemeClr val="tx1"/>
                </a:solidFill>
              </a:rPr>
              <a:t>5.PEMBELI MENEKAN BUTANG √(BAHAN TAMBAHAN)</a:t>
            </a:r>
          </a:p>
          <a:p>
            <a:pPr algn="l"/>
            <a:r>
              <a:rPr lang="en-MY" dirty="0">
                <a:solidFill>
                  <a:schemeClr val="tx1"/>
                </a:solidFill>
              </a:rPr>
              <a:t>6.BAHAN TAMBAHAN YANG DIMINTA TELAH DISEDIAKAN PADA PIZZA.</a:t>
            </a:r>
          </a:p>
          <a:p>
            <a:pPr algn="l"/>
            <a:r>
              <a:rPr lang="en-MY" dirty="0">
                <a:solidFill>
                  <a:schemeClr val="tx1"/>
                </a:solidFill>
              </a:rPr>
              <a:t>7.PEMBELI MENEKAN BUTANG MAKAN</a:t>
            </a:r>
          </a:p>
          <a:p>
            <a:pPr algn="l"/>
            <a:r>
              <a:rPr lang="en-MY" dirty="0">
                <a:solidFill>
                  <a:schemeClr val="tx1"/>
                </a:solidFill>
              </a:rPr>
              <a:t>8.PEMBELI MENEKAN GAMBAR PIZZA.</a:t>
            </a:r>
          </a:p>
          <a:p>
            <a:pPr algn="l"/>
            <a:r>
              <a:rPr lang="en-MY" dirty="0">
                <a:solidFill>
                  <a:schemeClr val="tx1"/>
                </a:solidFill>
              </a:rPr>
              <a:t>9.PEMBELI BERKATA,”OH SEDAPNYA.”</a:t>
            </a:r>
          </a:p>
          <a:p>
            <a:pPr algn="l"/>
            <a:endParaRPr lang="en-MY" dirty="0"/>
          </a:p>
        </p:txBody>
      </p:sp>
      <p:pic>
        <p:nvPicPr>
          <p:cNvPr id="3074" name="Picture 2" descr="Image result for subway malay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0"/>
            <a:ext cx="2743200" cy="1666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subway malay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645024"/>
            <a:ext cx="3895328" cy="2366953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MY" sz="3600" b="1" dirty="0" smtClean="0"/>
              <a:t>PSEUDOKOD</a:t>
            </a:r>
          </a:p>
          <a:p>
            <a:pPr>
              <a:buNone/>
            </a:pPr>
            <a:endParaRPr lang="en-MY" dirty="0"/>
          </a:p>
          <a:p>
            <a:pPr>
              <a:buNone/>
            </a:pPr>
            <a:r>
              <a:rPr lang="en-MY" dirty="0"/>
              <a:t>1.MULA</a:t>
            </a:r>
          </a:p>
          <a:p>
            <a:pPr>
              <a:buNone/>
            </a:pPr>
            <a:r>
              <a:rPr lang="en-MY" dirty="0"/>
              <a:t>2.TEKANBUTANG  ‘MULA’</a:t>
            </a:r>
          </a:p>
          <a:p>
            <a:pPr>
              <a:buNone/>
            </a:pPr>
            <a:r>
              <a:rPr lang="en-MY" dirty="0"/>
              <a:t>3.TEKAN UNTUK MEMESAN PIZZA</a:t>
            </a:r>
          </a:p>
          <a:p>
            <a:pPr>
              <a:buNone/>
            </a:pPr>
            <a:r>
              <a:rPr lang="en-MY" dirty="0"/>
              <a:t>4.PENJUAL BERTANYA- PILIH CITARASA ANDA?</a:t>
            </a:r>
          </a:p>
          <a:p>
            <a:pPr>
              <a:buNone/>
            </a:pPr>
            <a:r>
              <a:rPr lang="en-MY" dirty="0"/>
              <a:t>5.PEMBELI MEMILIH BAHAN TAMBAHAN-( NANAS,BUAH ZAITON,LADA HITAM,SERBUK CILI,CENDAWAN,BROKOLI,BAWANG)</a:t>
            </a:r>
          </a:p>
          <a:p>
            <a:pPr>
              <a:buNone/>
            </a:pPr>
            <a:r>
              <a:rPr lang="en-MY" dirty="0"/>
              <a:t>6.PEMBELI MENEKAN BUTANG √(BAHAN TAMBAHAN)</a:t>
            </a:r>
          </a:p>
          <a:p>
            <a:pPr>
              <a:buNone/>
            </a:pPr>
            <a:r>
              <a:rPr lang="en-MY" dirty="0"/>
              <a:t>7.BAHAN TAMBAHAN YANG DIMINTA TELAH DISEDIAKAN PADA PIZZA.</a:t>
            </a:r>
          </a:p>
          <a:p>
            <a:pPr>
              <a:buNone/>
            </a:pPr>
            <a:r>
              <a:rPr lang="en-MY" dirty="0"/>
              <a:t>8.PEMBELI MENEKAN BUTANG MAKAN</a:t>
            </a:r>
          </a:p>
          <a:p>
            <a:pPr>
              <a:buNone/>
            </a:pPr>
            <a:r>
              <a:rPr lang="en-MY" dirty="0"/>
              <a:t>9.PEMBELI MENEKAN GAMBAR PIZZA.</a:t>
            </a:r>
          </a:p>
          <a:p>
            <a:pPr>
              <a:buNone/>
            </a:pPr>
            <a:r>
              <a:rPr lang="en-MY" dirty="0"/>
              <a:t>10.PEMBELI BERKATA,”OH SEDAPNYA.”</a:t>
            </a:r>
          </a:p>
          <a:p>
            <a:pPr>
              <a:buNone/>
            </a:pPr>
            <a:r>
              <a:rPr lang="en-MY" dirty="0"/>
              <a:t>11.TAMAT</a:t>
            </a:r>
          </a:p>
          <a:p>
            <a:pPr>
              <a:buNone/>
            </a:pPr>
            <a:endParaRPr lang="en-MY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subway malay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532" y="108620"/>
            <a:ext cx="8974468" cy="6749380"/>
          </a:xfrm>
          <a:prstGeom prst="rect">
            <a:avLst/>
          </a:prstGeom>
          <a:noFill/>
        </p:spPr>
      </p:pic>
      <p:sp>
        <p:nvSpPr>
          <p:cNvPr id="7" name="Flowchart: Process 6"/>
          <p:cNvSpPr/>
          <p:nvPr/>
        </p:nvSpPr>
        <p:spPr>
          <a:xfrm>
            <a:off x="3707904" y="260648"/>
            <a:ext cx="2880320" cy="612648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CARTA ALIR</a:t>
            </a:r>
            <a:endParaRPr lang="en-MY" sz="4000" dirty="0">
              <a:solidFill>
                <a:schemeClr val="tx1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23529" y="692697"/>
          <a:ext cx="4536504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Diagram 9"/>
          <p:cNvGraphicFramePr/>
          <p:nvPr/>
        </p:nvGraphicFramePr>
        <p:xfrm>
          <a:off x="4211960" y="1124744"/>
          <a:ext cx="4320480" cy="5255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207</Words>
  <Application>Microsoft Office PowerPoint</Application>
  <PresentationFormat>On-screen Show (4:3)</PresentationFormat>
  <Paragraphs>45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KUMPULAN 6</vt:lpstr>
      <vt:lpstr>Slide 2</vt:lpstr>
      <vt:lpstr>Slide 3</vt:lpstr>
      <vt:lpstr>Slide 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KUMPULAN 6</dc:title>
  <dc:creator>HAIRULANUAR</dc:creator>
  <cp:lastModifiedBy>HAIRULANUAR</cp:lastModifiedBy>
  <cp:revision>4</cp:revision>
  <dcterms:created xsi:type="dcterms:W3CDTF">2015-10-01T03:53:38Z</dcterms:created>
  <dcterms:modified xsi:type="dcterms:W3CDTF">2015-10-01T04:25:21Z</dcterms:modified>
</cp:coreProperties>
</file>